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256" r:id="rId2"/>
    <p:sldId id="313" r:id="rId3"/>
    <p:sldId id="314" r:id="rId4"/>
    <p:sldId id="903" r:id="rId5"/>
    <p:sldId id="817" r:id="rId6"/>
    <p:sldId id="895" r:id="rId7"/>
    <p:sldId id="933" r:id="rId8"/>
    <p:sldId id="802" r:id="rId9"/>
    <p:sldId id="609" r:id="rId10"/>
    <p:sldId id="611" r:id="rId11"/>
    <p:sldId id="612" r:id="rId12"/>
    <p:sldId id="614" r:id="rId13"/>
    <p:sldId id="803" r:id="rId14"/>
    <p:sldId id="565" r:id="rId15"/>
    <p:sldId id="567" r:id="rId16"/>
    <p:sldId id="718" r:id="rId17"/>
    <p:sldId id="719" r:id="rId18"/>
    <p:sldId id="720" r:id="rId19"/>
    <p:sldId id="721" r:id="rId20"/>
    <p:sldId id="724" r:id="rId21"/>
    <p:sldId id="568" r:id="rId22"/>
    <p:sldId id="942" r:id="rId23"/>
    <p:sldId id="943" r:id="rId24"/>
    <p:sldId id="944" r:id="rId25"/>
    <p:sldId id="945" r:id="rId26"/>
    <p:sldId id="946" r:id="rId27"/>
    <p:sldId id="947" r:id="rId28"/>
    <p:sldId id="948" r:id="rId29"/>
    <p:sldId id="949" r:id="rId30"/>
    <p:sldId id="950" r:id="rId31"/>
    <p:sldId id="951" r:id="rId32"/>
    <p:sldId id="952" r:id="rId33"/>
    <p:sldId id="955" r:id="rId34"/>
    <p:sldId id="956" r:id="rId35"/>
    <p:sldId id="957" r:id="rId36"/>
    <p:sldId id="958" r:id="rId37"/>
    <p:sldId id="959" r:id="rId38"/>
    <p:sldId id="960" r:id="rId39"/>
    <p:sldId id="961" r:id="rId40"/>
    <p:sldId id="962" r:id="rId41"/>
    <p:sldId id="963" r:id="rId42"/>
    <p:sldId id="964" r:id="rId43"/>
    <p:sldId id="965" r:id="rId44"/>
    <p:sldId id="966" r:id="rId45"/>
    <p:sldId id="970" r:id="rId46"/>
    <p:sldId id="752" r:id="rId47"/>
    <p:sldId id="845" r:id="rId48"/>
    <p:sldId id="846" r:id="rId49"/>
    <p:sldId id="847" r:id="rId50"/>
    <p:sldId id="861" r:id="rId51"/>
    <p:sldId id="856" r:id="rId52"/>
    <p:sldId id="863" r:id="rId53"/>
    <p:sldId id="862" r:id="rId54"/>
    <p:sldId id="864" r:id="rId55"/>
    <p:sldId id="865" r:id="rId56"/>
    <p:sldId id="869" r:id="rId57"/>
    <p:sldId id="870" r:id="rId58"/>
    <p:sldId id="871" r:id="rId59"/>
    <p:sldId id="858" r:id="rId60"/>
    <p:sldId id="872" r:id="rId61"/>
    <p:sldId id="873" r:id="rId62"/>
    <p:sldId id="875" r:id="rId63"/>
    <p:sldId id="876" r:id="rId64"/>
    <p:sldId id="1000" r:id="rId65"/>
    <p:sldId id="1001" r:id="rId66"/>
    <p:sldId id="999" r:id="rId67"/>
    <p:sldId id="967" r:id="rId68"/>
    <p:sldId id="968" r:id="rId69"/>
    <p:sldId id="969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2" autoAdjust="0"/>
    <p:restoredTop sz="94660"/>
  </p:normalViewPr>
  <p:slideViewPr>
    <p:cSldViewPr>
      <p:cViewPr varScale="1">
        <p:scale>
          <a:sx n="53" d="100"/>
          <a:sy n="53" d="100"/>
        </p:scale>
        <p:origin x="60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3A8482AF-5D0B-4FFC-B5B0-47299A4EEC59}"/>
    <pc:docChg chg="addSld delSld modSld">
      <pc:chgData name="Wittman, Barry" userId="bff186cd-6ce8-41ba-8e8c-e85cdef216de" providerId="ADAL" clId="{3A8482AF-5D0B-4FFC-B5B0-47299A4EEC59}" dt="2026-04-21T19:53:57.321" v="392" actId="113"/>
      <pc:docMkLst>
        <pc:docMk/>
      </pc:docMkLst>
      <pc:sldChg chg="modSp">
        <pc:chgData name="Wittman, Barry" userId="bff186cd-6ce8-41ba-8e8c-e85cdef216de" providerId="ADAL" clId="{3A8482AF-5D0B-4FFC-B5B0-47299A4EEC59}" dt="2026-04-21T19:29:26.223" v="15"/>
        <pc:sldMkLst>
          <pc:docMk/>
          <pc:sldMk cId="1090700224" sldId="565"/>
        </pc:sldMkLst>
        <pc:spChg chg="mod">
          <ac:chgData name="Wittman, Barry" userId="bff186cd-6ce8-41ba-8e8c-e85cdef216de" providerId="ADAL" clId="{3A8482AF-5D0B-4FFC-B5B0-47299A4EEC59}" dt="2026-04-21T19:29:26.223" v="15"/>
          <ac:spMkLst>
            <pc:docMk/>
            <pc:sldMk cId="1090700224" sldId="565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29:38.499" v="19"/>
        <pc:sldMkLst>
          <pc:docMk/>
          <pc:sldMk cId="4090935771" sldId="567"/>
        </pc:sldMkLst>
        <pc:spChg chg="mod">
          <ac:chgData name="Wittman, Barry" userId="bff186cd-6ce8-41ba-8e8c-e85cdef216de" providerId="ADAL" clId="{3A8482AF-5D0B-4FFC-B5B0-47299A4EEC59}" dt="2026-04-21T19:29:38.499" v="19"/>
          <ac:spMkLst>
            <pc:docMk/>
            <pc:sldMk cId="4090935771" sldId="56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0:24.687" v="41"/>
        <pc:sldMkLst>
          <pc:docMk/>
          <pc:sldMk cId="1327745954" sldId="568"/>
        </pc:sldMkLst>
        <pc:spChg chg="mod">
          <ac:chgData name="Wittman, Barry" userId="bff186cd-6ce8-41ba-8e8c-e85cdef216de" providerId="ADAL" clId="{3A8482AF-5D0B-4FFC-B5B0-47299A4EEC59}" dt="2026-04-21T19:30:24.687" v="41"/>
          <ac:spMkLst>
            <pc:docMk/>
            <pc:sldMk cId="1327745954" sldId="56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29:02.833" v="7"/>
        <pc:sldMkLst>
          <pc:docMk/>
          <pc:sldMk cId="660283027" sldId="609"/>
        </pc:sldMkLst>
        <pc:spChg chg="mod">
          <ac:chgData name="Wittman, Barry" userId="bff186cd-6ce8-41ba-8e8c-e85cdef216de" providerId="ADAL" clId="{3A8482AF-5D0B-4FFC-B5B0-47299A4EEC59}" dt="2026-04-21T19:29:02.833" v="7"/>
          <ac:spMkLst>
            <pc:docMk/>
            <pc:sldMk cId="660283027" sldId="60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0:04.527" v="32"/>
        <pc:sldMkLst>
          <pc:docMk/>
          <pc:sldMk cId="4121044705" sldId="720"/>
        </pc:sldMkLst>
        <pc:spChg chg="mod">
          <ac:chgData name="Wittman, Barry" userId="bff186cd-6ce8-41ba-8e8c-e85cdef216de" providerId="ADAL" clId="{3A8482AF-5D0B-4FFC-B5B0-47299A4EEC59}" dt="2026-04-21T19:30:04.527" v="32"/>
          <ac:spMkLst>
            <pc:docMk/>
            <pc:sldMk cId="4121044705" sldId="720"/>
            <ac:spMk id="3" creationId="{76CE9E9E-1D6A-480C-A0E1-D8C10ED55739}"/>
          </ac:spMkLst>
        </pc:spChg>
      </pc:sldChg>
      <pc:sldChg chg="modSp">
        <pc:chgData name="Wittman, Barry" userId="bff186cd-6ce8-41ba-8e8c-e85cdef216de" providerId="ADAL" clId="{3A8482AF-5D0B-4FFC-B5B0-47299A4EEC59}" dt="2026-04-21T19:30:16.195" v="39"/>
        <pc:sldMkLst>
          <pc:docMk/>
          <pc:sldMk cId="3794416807" sldId="721"/>
        </pc:sldMkLst>
        <pc:spChg chg="mod">
          <ac:chgData name="Wittman, Barry" userId="bff186cd-6ce8-41ba-8e8c-e85cdef216de" providerId="ADAL" clId="{3A8482AF-5D0B-4FFC-B5B0-47299A4EEC59}" dt="2026-04-21T19:30:16.195" v="39"/>
          <ac:spMkLst>
            <pc:docMk/>
            <pc:sldMk cId="3794416807" sldId="721"/>
            <ac:spMk id="3" creationId="{2E5AB9B8-8CB3-4932-BE51-AC3EDEC25B00}"/>
          </ac:spMkLst>
        </pc:spChg>
      </pc:sldChg>
      <pc:sldChg chg="add">
        <pc:chgData name="Wittman, Barry" userId="bff186cd-6ce8-41ba-8e8c-e85cdef216de" providerId="ADAL" clId="{3A8482AF-5D0B-4FFC-B5B0-47299A4EEC59}" dt="2026-04-21T19:42:54.830" v="349"/>
        <pc:sldMkLst>
          <pc:docMk/>
          <pc:sldMk cId="3127683641" sldId="752"/>
        </pc:sldMkLst>
      </pc:sldChg>
      <pc:sldChg chg="add">
        <pc:chgData name="Wittman, Barry" userId="bff186cd-6ce8-41ba-8e8c-e85cdef216de" providerId="ADAL" clId="{3A8482AF-5D0B-4FFC-B5B0-47299A4EEC59}" dt="2026-04-21T19:49:38.152" v="351"/>
        <pc:sldMkLst>
          <pc:docMk/>
          <pc:sldMk cId="85430336" sldId="845"/>
        </pc:sldMkLst>
      </pc:sldChg>
      <pc:sldChg chg="add">
        <pc:chgData name="Wittman, Barry" userId="bff186cd-6ce8-41ba-8e8c-e85cdef216de" providerId="ADAL" clId="{3A8482AF-5D0B-4FFC-B5B0-47299A4EEC59}" dt="2026-04-21T19:49:49.253" v="353"/>
        <pc:sldMkLst>
          <pc:docMk/>
          <pc:sldMk cId="648343568" sldId="846"/>
        </pc:sldMkLst>
      </pc:sldChg>
      <pc:sldChg chg="add">
        <pc:chgData name="Wittman, Barry" userId="bff186cd-6ce8-41ba-8e8c-e85cdef216de" providerId="ADAL" clId="{3A8482AF-5D0B-4FFC-B5B0-47299A4EEC59}" dt="2026-04-21T19:50:00.572" v="355"/>
        <pc:sldMkLst>
          <pc:docMk/>
          <pc:sldMk cId="29016071" sldId="847"/>
        </pc:sldMkLst>
      </pc:sldChg>
      <pc:sldChg chg="add">
        <pc:chgData name="Wittman, Barry" userId="bff186cd-6ce8-41ba-8e8c-e85cdef216de" providerId="ADAL" clId="{3A8482AF-5D0B-4FFC-B5B0-47299A4EEC59}" dt="2026-04-21T19:50:25.059" v="359"/>
        <pc:sldMkLst>
          <pc:docMk/>
          <pc:sldMk cId="3391708207" sldId="856"/>
        </pc:sldMkLst>
      </pc:sldChg>
      <pc:sldChg chg="add">
        <pc:chgData name="Wittman, Barry" userId="bff186cd-6ce8-41ba-8e8c-e85cdef216de" providerId="ADAL" clId="{3A8482AF-5D0B-4FFC-B5B0-47299A4EEC59}" dt="2026-04-21T19:52:06.258" v="374"/>
        <pc:sldMkLst>
          <pc:docMk/>
          <pc:sldMk cId="1116319806" sldId="858"/>
        </pc:sldMkLst>
      </pc:sldChg>
      <pc:sldChg chg="add">
        <pc:chgData name="Wittman, Barry" userId="bff186cd-6ce8-41ba-8e8c-e85cdef216de" providerId="ADAL" clId="{3A8482AF-5D0B-4FFC-B5B0-47299A4EEC59}" dt="2026-04-21T19:50:16.390" v="357"/>
        <pc:sldMkLst>
          <pc:docMk/>
          <pc:sldMk cId="768421626" sldId="861"/>
        </pc:sldMkLst>
      </pc:sldChg>
      <pc:sldChg chg="add">
        <pc:chgData name="Wittman, Barry" userId="bff186cd-6ce8-41ba-8e8c-e85cdef216de" providerId="ADAL" clId="{3A8482AF-5D0B-4FFC-B5B0-47299A4EEC59}" dt="2026-04-21T19:50:40.247" v="363"/>
        <pc:sldMkLst>
          <pc:docMk/>
          <pc:sldMk cId="248473004" sldId="862"/>
        </pc:sldMkLst>
      </pc:sldChg>
      <pc:sldChg chg="add">
        <pc:chgData name="Wittman, Barry" userId="bff186cd-6ce8-41ba-8e8c-e85cdef216de" providerId="ADAL" clId="{3A8482AF-5D0B-4FFC-B5B0-47299A4EEC59}" dt="2026-04-21T19:50:32.747" v="361"/>
        <pc:sldMkLst>
          <pc:docMk/>
          <pc:sldMk cId="3207821025" sldId="863"/>
        </pc:sldMkLst>
      </pc:sldChg>
      <pc:sldChg chg="add">
        <pc:chgData name="Wittman, Barry" userId="bff186cd-6ce8-41ba-8e8c-e85cdef216de" providerId="ADAL" clId="{3A8482AF-5D0B-4FFC-B5B0-47299A4EEC59}" dt="2026-04-21T19:50:50.173" v="365"/>
        <pc:sldMkLst>
          <pc:docMk/>
          <pc:sldMk cId="2791424845" sldId="864"/>
        </pc:sldMkLst>
      </pc:sldChg>
      <pc:sldChg chg="add">
        <pc:chgData name="Wittman, Barry" userId="bff186cd-6ce8-41ba-8e8c-e85cdef216de" providerId="ADAL" clId="{3A8482AF-5D0B-4FFC-B5B0-47299A4EEC59}" dt="2026-04-21T19:51:01.978" v="367"/>
        <pc:sldMkLst>
          <pc:docMk/>
          <pc:sldMk cId="57043023" sldId="865"/>
        </pc:sldMkLst>
      </pc:sldChg>
      <pc:sldChg chg="add">
        <pc:chgData name="Wittman, Barry" userId="bff186cd-6ce8-41ba-8e8c-e85cdef216de" providerId="ADAL" clId="{3A8482AF-5D0B-4FFC-B5B0-47299A4EEC59}" dt="2026-04-21T19:51:23.827" v="369"/>
        <pc:sldMkLst>
          <pc:docMk/>
          <pc:sldMk cId="280356654" sldId="869"/>
        </pc:sldMkLst>
      </pc:sldChg>
      <pc:sldChg chg="add">
        <pc:chgData name="Wittman, Barry" userId="bff186cd-6ce8-41ba-8e8c-e85cdef216de" providerId="ADAL" clId="{3A8482AF-5D0B-4FFC-B5B0-47299A4EEC59}" dt="2026-04-21T19:51:23.827" v="369"/>
        <pc:sldMkLst>
          <pc:docMk/>
          <pc:sldMk cId="3151367246" sldId="870"/>
        </pc:sldMkLst>
      </pc:sldChg>
      <pc:sldChg chg="add">
        <pc:chgData name="Wittman, Barry" userId="bff186cd-6ce8-41ba-8e8c-e85cdef216de" providerId="ADAL" clId="{3A8482AF-5D0B-4FFC-B5B0-47299A4EEC59}" dt="2026-04-21T19:51:39.730" v="372"/>
        <pc:sldMkLst>
          <pc:docMk/>
          <pc:sldMk cId="2545213554" sldId="871"/>
        </pc:sldMkLst>
      </pc:sldChg>
      <pc:sldChg chg="add">
        <pc:chgData name="Wittman, Barry" userId="bff186cd-6ce8-41ba-8e8c-e85cdef216de" providerId="ADAL" clId="{3A8482AF-5D0B-4FFC-B5B0-47299A4EEC59}" dt="2026-04-21T19:52:06.258" v="374"/>
        <pc:sldMkLst>
          <pc:docMk/>
          <pc:sldMk cId="2711660395" sldId="872"/>
        </pc:sldMkLst>
      </pc:sldChg>
      <pc:sldChg chg="add">
        <pc:chgData name="Wittman, Barry" userId="bff186cd-6ce8-41ba-8e8c-e85cdef216de" providerId="ADAL" clId="{3A8482AF-5D0B-4FFC-B5B0-47299A4EEC59}" dt="2026-04-21T19:52:15.838" v="377"/>
        <pc:sldMkLst>
          <pc:docMk/>
          <pc:sldMk cId="2051784546" sldId="873"/>
        </pc:sldMkLst>
      </pc:sldChg>
      <pc:sldChg chg="add">
        <pc:chgData name="Wittman, Barry" userId="bff186cd-6ce8-41ba-8e8c-e85cdef216de" providerId="ADAL" clId="{3A8482AF-5D0B-4FFC-B5B0-47299A4EEC59}" dt="2026-04-21T19:52:35.100" v="379"/>
        <pc:sldMkLst>
          <pc:docMk/>
          <pc:sldMk cId="3850900373" sldId="875"/>
        </pc:sldMkLst>
      </pc:sldChg>
      <pc:sldChg chg="add">
        <pc:chgData name="Wittman, Barry" userId="bff186cd-6ce8-41ba-8e8c-e85cdef216de" providerId="ADAL" clId="{3A8482AF-5D0B-4FFC-B5B0-47299A4EEC59}" dt="2026-04-21T19:52:43.298" v="381"/>
        <pc:sldMkLst>
          <pc:docMk/>
          <pc:sldMk cId="2773955482" sldId="876"/>
        </pc:sldMkLst>
      </pc:sldChg>
      <pc:sldChg chg="del">
        <pc:chgData name="Wittman, Barry" userId="bff186cd-6ce8-41ba-8e8c-e85cdef216de" providerId="ADAL" clId="{3A8482AF-5D0B-4FFC-B5B0-47299A4EEC59}" dt="2026-04-21T19:52:52.242" v="384" actId="2696"/>
        <pc:sldMkLst>
          <pc:docMk/>
          <pc:sldMk cId="736746996" sldId="877"/>
        </pc:sldMkLst>
      </pc:sldChg>
      <pc:sldChg chg="del">
        <pc:chgData name="Wittman, Barry" userId="bff186cd-6ce8-41ba-8e8c-e85cdef216de" providerId="ADAL" clId="{3A8482AF-5D0B-4FFC-B5B0-47299A4EEC59}" dt="2026-04-21T19:53:23.701" v="388" actId="2696"/>
        <pc:sldMkLst>
          <pc:docMk/>
          <pc:sldMk cId="1059246016" sldId="880"/>
        </pc:sldMkLst>
      </pc:sldChg>
      <pc:sldChg chg="del">
        <pc:chgData name="Wittman, Barry" userId="bff186cd-6ce8-41ba-8e8c-e85cdef216de" providerId="ADAL" clId="{3A8482AF-5D0B-4FFC-B5B0-47299A4EEC59}" dt="2026-04-21T19:28:42.295" v="1" actId="2696"/>
        <pc:sldMkLst>
          <pc:docMk/>
          <pc:sldMk cId="306631497" sldId="927"/>
        </pc:sldMkLst>
      </pc:sldChg>
      <pc:sldChg chg="add">
        <pc:chgData name="Wittman, Barry" userId="bff186cd-6ce8-41ba-8e8c-e85cdef216de" providerId="ADAL" clId="{3A8482AF-5D0B-4FFC-B5B0-47299A4EEC59}" dt="2026-04-21T19:28:40.024" v="0"/>
        <pc:sldMkLst>
          <pc:docMk/>
          <pc:sldMk cId="3564024903" sldId="933"/>
        </pc:sldMkLst>
      </pc:sldChg>
      <pc:sldChg chg="modSp">
        <pc:chgData name="Wittman, Barry" userId="bff186cd-6ce8-41ba-8e8c-e85cdef216de" providerId="ADAL" clId="{3A8482AF-5D0B-4FFC-B5B0-47299A4EEC59}" dt="2026-04-21T19:30:38.114" v="46"/>
        <pc:sldMkLst>
          <pc:docMk/>
          <pc:sldMk cId="3457855693" sldId="943"/>
        </pc:sldMkLst>
        <pc:spChg chg="mod">
          <ac:chgData name="Wittman, Barry" userId="bff186cd-6ce8-41ba-8e8c-e85cdef216de" providerId="ADAL" clId="{3A8482AF-5D0B-4FFC-B5B0-47299A4EEC59}" dt="2026-04-21T19:30:38.114" v="46"/>
          <ac:spMkLst>
            <pc:docMk/>
            <pc:sldMk cId="3457855693" sldId="94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31:15.332" v="62"/>
        <pc:sldMkLst>
          <pc:docMk/>
          <pc:sldMk cId="3583663161" sldId="944"/>
        </pc:sldMkLst>
        <pc:spChg chg="mod">
          <ac:chgData name="Wittman, Barry" userId="bff186cd-6ce8-41ba-8e8c-e85cdef216de" providerId="ADAL" clId="{3A8482AF-5D0B-4FFC-B5B0-47299A4EEC59}" dt="2026-04-21T19:31:15.332" v="62"/>
          <ac:spMkLst>
            <pc:docMk/>
            <pc:sldMk cId="3583663161" sldId="94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32:24.745" v="93"/>
        <pc:sldMkLst>
          <pc:docMk/>
          <pc:sldMk cId="1885809800" sldId="945"/>
        </pc:sldMkLst>
        <pc:spChg chg="mod">
          <ac:chgData name="Wittman, Barry" userId="bff186cd-6ce8-41ba-8e8c-e85cdef216de" providerId="ADAL" clId="{3A8482AF-5D0B-4FFC-B5B0-47299A4EEC59}" dt="2026-04-21T19:32:24.745" v="93"/>
          <ac:spMkLst>
            <pc:docMk/>
            <pc:sldMk cId="1885809800" sldId="945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2:42.367" v="98"/>
        <pc:sldMkLst>
          <pc:docMk/>
          <pc:sldMk cId="1789694971" sldId="948"/>
        </pc:sldMkLst>
        <pc:spChg chg="mod">
          <ac:chgData name="Wittman, Barry" userId="bff186cd-6ce8-41ba-8e8c-e85cdef216de" providerId="ADAL" clId="{3A8482AF-5D0B-4FFC-B5B0-47299A4EEC59}" dt="2026-04-21T19:32:42.367" v="98"/>
          <ac:spMkLst>
            <pc:docMk/>
            <pc:sldMk cId="1789694971" sldId="94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3:32.901" v="116"/>
        <pc:sldMkLst>
          <pc:docMk/>
          <pc:sldMk cId="3826636088" sldId="949"/>
        </pc:sldMkLst>
        <pc:spChg chg="mod">
          <ac:chgData name="Wittman, Barry" userId="bff186cd-6ce8-41ba-8e8c-e85cdef216de" providerId="ADAL" clId="{3A8482AF-5D0B-4FFC-B5B0-47299A4EEC59}" dt="2026-04-21T19:33:32.901" v="116"/>
          <ac:spMkLst>
            <pc:docMk/>
            <pc:sldMk cId="3826636088" sldId="94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4:27.617" v="131"/>
        <pc:sldMkLst>
          <pc:docMk/>
          <pc:sldMk cId="1907758408" sldId="950"/>
        </pc:sldMkLst>
        <pc:spChg chg="mod">
          <ac:chgData name="Wittman, Barry" userId="bff186cd-6ce8-41ba-8e8c-e85cdef216de" providerId="ADAL" clId="{3A8482AF-5D0B-4FFC-B5B0-47299A4EEC59}" dt="2026-04-21T19:34:27.617" v="131"/>
          <ac:spMkLst>
            <pc:docMk/>
            <pc:sldMk cId="1907758408" sldId="950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5:02.393" v="142"/>
        <pc:sldMkLst>
          <pc:docMk/>
          <pc:sldMk cId="2429210393" sldId="951"/>
        </pc:sldMkLst>
        <pc:spChg chg="mod">
          <ac:chgData name="Wittman, Barry" userId="bff186cd-6ce8-41ba-8e8c-e85cdef216de" providerId="ADAL" clId="{3A8482AF-5D0B-4FFC-B5B0-47299A4EEC59}" dt="2026-04-21T19:35:02.393" v="142"/>
          <ac:spMkLst>
            <pc:docMk/>
            <pc:sldMk cId="2429210393" sldId="951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5:24.964" v="153"/>
        <pc:sldMkLst>
          <pc:docMk/>
          <pc:sldMk cId="4265141848" sldId="952"/>
        </pc:sldMkLst>
        <pc:spChg chg="mod">
          <ac:chgData name="Wittman, Barry" userId="bff186cd-6ce8-41ba-8e8c-e85cdef216de" providerId="ADAL" clId="{3A8482AF-5D0B-4FFC-B5B0-47299A4EEC59}" dt="2026-04-21T19:35:11.689" v="148" actId="20577"/>
          <ac:spMkLst>
            <pc:docMk/>
            <pc:sldMk cId="4265141848" sldId="952"/>
            <ac:spMk id="2" creationId="{00000000-0000-0000-0000-000000000000}"/>
          </ac:spMkLst>
        </pc:spChg>
        <pc:spChg chg="mod">
          <ac:chgData name="Wittman, Barry" userId="bff186cd-6ce8-41ba-8e8c-e85cdef216de" providerId="ADAL" clId="{3A8482AF-5D0B-4FFC-B5B0-47299A4EEC59}" dt="2026-04-21T19:35:24.964" v="153"/>
          <ac:spMkLst>
            <pc:docMk/>
            <pc:sldMk cId="4265141848" sldId="95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36:05.399" v="176"/>
        <pc:sldMkLst>
          <pc:docMk/>
          <pc:sldMk cId="2367296626" sldId="955"/>
        </pc:sldMkLst>
        <pc:spChg chg="mod">
          <ac:chgData name="Wittman, Barry" userId="bff186cd-6ce8-41ba-8e8c-e85cdef216de" providerId="ADAL" clId="{3A8482AF-5D0B-4FFC-B5B0-47299A4EEC59}" dt="2026-04-21T19:36:05.399" v="176"/>
          <ac:spMkLst>
            <pc:docMk/>
            <pc:sldMk cId="2367296626" sldId="955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36:27.185" v="190" actId="20577"/>
        <pc:sldMkLst>
          <pc:docMk/>
          <pc:sldMk cId="1943211499" sldId="956"/>
        </pc:sldMkLst>
        <pc:spChg chg="mod">
          <ac:chgData name="Wittman, Barry" userId="bff186cd-6ce8-41ba-8e8c-e85cdef216de" providerId="ADAL" clId="{3A8482AF-5D0B-4FFC-B5B0-47299A4EEC59}" dt="2026-04-21T19:36:27.185" v="190" actId="20577"/>
          <ac:spMkLst>
            <pc:docMk/>
            <pc:sldMk cId="1943211499" sldId="9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37:46.370" v="250"/>
        <pc:sldMkLst>
          <pc:docMk/>
          <pc:sldMk cId="1698217937" sldId="957"/>
        </pc:sldMkLst>
        <pc:spChg chg="mod">
          <ac:chgData name="Wittman, Barry" userId="bff186cd-6ce8-41ba-8e8c-e85cdef216de" providerId="ADAL" clId="{3A8482AF-5D0B-4FFC-B5B0-47299A4EEC59}" dt="2026-04-21T19:37:46.370" v="250"/>
          <ac:spMkLst>
            <pc:docMk/>
            <pc:sldMk cId="1698217937" sldId="95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8:39.287" v="267" actId="20577"/>
        <pc:sldMkLst>
          <pc:docMk/>
          <pc:sldMk cId="1298344085" sldId="959"/>
        </pc:sldMkLst>
        <pc:spChg chg="mod">
          <ac:chgData name="Wittman, Barry" userId="bff186cd-6ce8-41ba-8e8c-e85cdef216de" providerId="ADAL" clId="{3A8482AF-5D0B-4FFC-B5B0-47299A4EEC59}" dt="2026-04-21T19:38:39.287" v="267" actId="20577"/>
          <ac:spMkLst>
            <pc:docMk/>
            <pc:sldMk cId="1298344085" sldId="95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39:20.656" v="279"/>
        <pc:sldMkLst>
          <pc:docMk/>
          <pc:sldMk cId="3956278294" sldId="960"/>
        </pc:sldMkLst>
        <pc:spChg chg="mod">
          <ac:chgData name="Wittman, Barry" userId="bff186cd-6ce8-41ba-8e8c-e85cdef216de" providerId="ADAL" clId="{3A8482AF-5D0B-4FFC-B5B0-47299A4EEC59}" dt="2026-04-21T19:39:20.656" v="279"/>
          <ac:spMkLst>
            <pc:docMk/>
            <pc:sldMk cId="3956278294" sldId="96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40:44.067" v="311"/>
        <pc:sldMkLst>
          <pc:docMk/>
          <pc:sldMk cId="1622792315" sldId="961"/>
        </pc:sldMkLst>
        <pc:spChg chg="mod">
          <ac:chgData name="Wittman, Barry" userId="bff186cd-6ce8-41ba-8e8c-e85cdef216de" providerId="ADAL" clId="{3A8482AF-5D0B-4FFC-B5B0-47299A4EEC59}" dt="2026-04-21T19:40:44.067" v="311"/>
          <ac:spMkLst>
            <pc:docMk/>
            <pc:sldMk cId="1622792315" sldId="961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3A8482AF-5D0B-4FFC-B5B0-47299A4EEC59}" dt="2026-04-21T19:40:58.153" v="314"/>
        <pc:sldMkLst>
          <pc:docMk/>
          <pc:sldMk cId="1512834474" sldId="962"/>
        </pc:sldMkLst>
        <pc:spChg chg="mod">
          <ac:chgData name="Wittman, Barry" userId="bff186cd-6ce8-41ba-8e8c-e85cdef216de" providerId="ADAL" clId="{3A8482AF-5D0B-4FFC-B5B0-47299A4EEC59}" dt="2026-04-21T19:40:58.153" v="314"/>
          <ac:spMkLst>
            <pc:docMk/>
            <pc:sldMk cId="1512834474" sldId="96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41:25.351" v="327" actId="20577"/>
        <pc:sldMkLst>
          <pc:docMk/>
          <pc:sldMk cId="1518174948" sldId="964"/>
        </pc:sldMkLst>
        <pc:spChg chg="mod">
          <ac:chgData name="Wittman, Barry" userId="bff186cd-6ce8-41ba-8e8c-e85cdef216de" providerId="ADAL" clId="{3A8482AF-5D0B-4FFC-B5B0-47299A4EEC59}" dt="2026-04-21T19:41:25.351" v="327" actId="20577"/>
          <ac:spMkLst>
            <pc:docMk/>
            <pc:sldMk cId="1518174948" sldId="96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42:12.043" v="348"/>
        <pc:sldMkLst>
          <pc:docMk/>
          <pc:sldMk cId="430794925" sldId="965"/>
        </pc:sldMkLst>
        <pc:spChg chg="mod">
          <ac:chgData name="Wittman, Barry" userId="bff186cd-6ce8-41ba-8e8c-e85cdef216de" providerId="ADAL" clId="{3A8482AF-5D0B-4FFC-B5B0-47299A4EEC59}" dt="2026-04-21T19:42:12.043" v="348"/>
          <ac:spMkLst>
            <pc:docMk/>
            <pc:sldMk cId="430794925" sldId="965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3A8482AF-5D0B-4FFC-B5B0-47299A4EEC59}" dt="2026-04-21T19:53:57.321" v="392" actId="113"/>
        <pc:sldMkLst>
          <pc:docMk/>
          <pc:sldMk cId="0" sldId="969"/>
        </pc:sldMkLst>
        <pc:spChg chg="mod">
          <ac:chgData name="Wittman, Barry" userId="bff186cd-6ce8-41ba-8e8c-e85cdef216de" providerId="ADAL" clId="{3A8482AF-5D0B-4FFC-B5B0-47299A4EEC59}" dt="2026-04-21T19:53:57.321" v="392" actId="113"/>
          <ac:spMkLst>
            <pc:docMk/>
            <pc:sldMk cId="0" sldId="969"/>
            <ac:spMk id="5" creationId="{00000000-0000-0000-0000-000000000000}"/>
          </ac:spMkLst>
        </pc:spChg>
      </pc:sldChg>
      <pc:sldChg chg="del">
        <pc:chgData name="Wittman, Barry" userId="bff186cd-6ce8-41ba-8e8c-e85cdef216de" providerId="ADAL" clId="{3A8482AF-5D0B-4FFC-B5B0-47299A4EEC59}" dt="2026-04-21T19:42:56.752" v="350" actId="2696"/>
        <pc:sldMkLst>
          <pc:docMk/>
          <pc:sldMk cId="2794340625" sldId="971"/>
        </pc:sldMkLst>
      </pc:sldChg>
      <pc:sldChg chg="del">
        <pc:chgData name="Wittman, Barry" userId="bff186cd-6ce8-41ba-8e8c-e85cdef216de" providerId="ADAL" clId="{3A8482AF-5D0B-4FFC-B5B0-47299A4EEC59}" dt="2026-04-21T19:49:41.099" v="352" actId="2696"/>
        <pc:sldMkLst>
          <pc:docMk/>
          <pc:sldMk cId="2009118952" sldId="972"/>
        </pc:sldMkLst>
      </pc:sldChg>
      <pc:sldChg chg="del">
        <pc:chgData name="Wittman, Barry" userId="bff186cd-6ce8-41ba-8e8c-e85cdef216de" providerId="ADAL" clId="{3A8482AF-5D0B-4FFC-B5B0-47299A4EEC59}" dt="2026-04-21T19:49:52.226" v="354" actId="2696"/>
        <pc:sldMkLst>
          <pc:docMk/>
          <pc:sldMk cId="2914033155" sldId="973"/>
        </pc:sldMkLst>
      </pc:sldChg>
      <pc:sldChg chg="del">
        <pc:chgData name="Wittman, Barry" userId="bff186cd-6ce8-41ba-8e8c-e85cdef216de" providerId="ADAL" clId="{3A8482AF-5D0B-4FFC-B5B0-47299A4EEC59}" dt="2026-04-21T19:50:03.054" v="356" actId="2696"/>
        <pc:sldMkLst>
          <pc:docMk/>
          <pc:sldMk cId="3796504870" sldId="974"/>
        </pc:sldMkLst>
      </pc:sldChg>
      <pc:sldChg chg="del">
        <pc:chgData name="Wittman, Barry" userId="bff186cd-6ce8-41ba-8e8c-e85cdef216de" providerId="ADAL" clId="{3A8482AF-5D0B-4FFC-B5B0-47299A4EEC59}" dt="2026-04-21T19:50:18.663" v="358" actId="2696"/>
        <pc:sldMkLst>
          <pc:docMk/>
          <pc:sldMk cId="537862906" sldId="981"/>
        </pc:sldMkLst>
      </pc:sldChg>
      <pc:sldChg chg="del">
        <pc:chgData name="Wittman, Barry" userId="bff186cd-6ce8-41ba-8e8c-e85cdef216de" providerId="ADAL" clId="{3A8482AF-5D0B-4FFC-B5B0-47299A4EEC59}" dt="2026-04-21T19:50:26.851" v="360" actId="2696"/>
        <pc:sldMkLst>
          <pc:docMk/>
          <pc:sldMk cId="312115688" sldId="982"/>
        </pc:sldMkLst>
      </pc:sldChg>
      <pc:sldChg chg="del">
        <pc:chgData name="Wittman, Barry" userId="bff186cd-6ce8-41ba-8e8c-e85cdef216de" providerId="ADAL" clId="{3A8482AF-5D0B-4FFC-B5B0-47299A4EEC59}" dt="2026-04-21T19:50:34.547" v="362" actId="2696"/>
        <pc:sldMkLst>
          <pc:docMk/>
          <pc:sldMk cId="2539726194" sldId="983"/>
        </pc:sldMkLst>
      </pc:sldChg>
      <pc:sldChg chg="del">
        <pc:chgData name="Wittman, Barry" userId="bff186cd-6ce8-41ba-8e8c-e85cdef216de" providerId="ADAL" clId="{3A8482AF-5D0B-4FFC-B5B0-47299A4EEC59}" dt="2026-04-21T19:50:41.763" v="364" actId="2696"/>
        <pc:sldMkLst>
          <pc:docMk/>
          <pc:sldMk cId="188642102" sldId="984"/>
        </pc:sldMkLst>
      </pc:sldChg>
      <pc:sldChg chg="del">
        <pc:chgData name="Wittman, Barry" userId="bff186cd-6ce8-41ba-8e8c-e85cdef216de" providerId="ADAL" clId="{3A8482AF-5D0B-4FFC-B5B0-47299A4EEC59}" dt="2026-04-21T19:50:55.512" v="366" actId="2696"/>
        <pc:sldMkLst>
          <pc:docMk/>
          <pc:sldMk cId="958403098" sldId="985"/>
        </pc:sldMkLst>
      </pc:sldChg>
      <pc:sldChg chg="del">
        <pc:chgData name="Wittman, Barry" userId="bff186cd-6ce8-41ba-8e8c-e85cdef216de" providerId="ADAL" clId="{3A8482AF-5D0B-4FFC-B5B0-47299A4EEC59}" dt="2026-04-21T19:51:04.147" v="368" actId="2696"/>
        <pc:sldMkLst>
          <pc:docMk/>
          <pc:sldMk cId="3482564255" sldId="986"/>
        </pc:sldMkLst>
      </pc:sldChg>
      <pc:sldChg chg="del">
        <pc:chgData name="Wittman, Barry" userId="bff186cd-6ce8-41ba-8e8c-e85cdef216de" providerId="ADAL" clId="{3A8482AF-5D0B-4FFC-B5B0-47299A4EEC59}" dt="2026-04-21T19:51:34.018" v="370" actId="2696"/>
        <pc:sldMkLst>
          <pc:docMk/>
          <pc:sldMk cId="3149168669" sldId="990"/>
        </pc:sldMkLst>
      </pc:sldChg>
      <pc:sldChg chg="del">
        <pc:chgData name="Wittman, Barry" userId="bff186cd-6ce8-41ba-8e8c-e85cdef216de" providerId="ADAL" clId="{3A8482AF-5D0B-4FFC-B5B0-47299A4EEC59}" dt="2026-04-21T19:51:34.205" v="371" actId="2696"/>
        <pc:sldMkLst>
          <pc:docMk/>
          <pc:sldMk cId="2989682210" sldId="991"/>
        </pc:sldMkLst>
      </pc:sldChg>
      <pc:sldChg chg="del">
        <pc:chgData name="Wittman, Barry" userId="bff186cd-6ce8-41ba-8e8c-e85cdef216de" providerId="ADAL" clId="{3A8482AF-5D0B-4FFC-B5B0-47299A4EEC59}" dt="2026-04-21T19:51:41.512" v="373" actId="2696"/>
        <pc:sldMkLst>
          <pc:docMk/>
          <pc:sldMk cId="1248291144" sldId="992"/>
        </pc:sldMkLst>
      </pc:sldChg>
      <pc:sldChg chg="del">
        <pc:chgData name="Wittman, Barry" userId="bff186cd-6ce8-41ba-8e8c-e85cdef216de" providerId="ADAL" clId="{3A8482AF-5D0B-4FFC-B5B0-47299A4EEC59}" dt="2026-04-21T19:52:10.512" v="375" actId="2696"/>
        <pc:sldMkLst>
          <pc:docMk/>
          <pc:sldMk cId="1087434600" sldId="993"/>
        </pc:sldMkLst>
      </pc:sldChg>
      <pc:sldChg chg="del">
        <pc:chgData name="Wittman, Barry" userId="bff186cd-6ce8-41ba-8e8c-e85cdef216de" providerId="ADAL" clId="{3A8482AF-5D0B-4FFC-B5B0-47299A4EEC59}" dt="2026-04-21T19:52:10.635" v="376" actId="2696"/>
        <pc:sldMkLst>
          <pc:docMk/>
          <pc:sldMk cId="4107452352" sldId="994"/>
        </pc:sldMkLst>
      </pc:sldChg>
      <pc:sldChg chg="del">
        <pc:chgData name="Wittman, Barry" userId="bff186cd-6ce8-41ba-8e8c-e85cdef216de" providerId="ADAL" clId="{3A8482AF-5D0B-4FFC-B5B0-47299A4EEC59}" dt="2026-04-21T19:52:17.613" v="378" actId="2696"/>
        <pc:sldMkLst>
          <pc:docMk/>
          <pc:sldMk cId="1055416654" sldId="995"/>
        </pc:sldMkLst>
      </pc:sldChg>
      <pc:sldChg chg="del">
        <pc:chgData name="Wittman, Barry" userId="bff186cd-6ce8-41ba-8e8c-e85cdef216de" providerId="ADAL" clId="{3A8482AF-5D0B-4FFC-B5B0-47299A4EEC59}" dt="2026-04-21T19:52:37.111" v="380" actId="2696"/>
        <pc:sldMkLst>
          <pc:docMk/>
          <pc:sldMk cId="1936628246" sldId="997"/>
        </pc:sldMkLst>
      </pc:sldChg>
      <pc:sldChg chg="del">
        <pc:chgData name="Wittman, Barry" userId="bff186cd-6ce8-41ba-8e8c-e85cdef216de" providerId="ADAL" clId="{3A8482AF-5D0B-4FFC-B5B0-47299A4EEC59}" dt="2026-04-21T19:52:45.314" v="382" actId="2696"/>
        <pc:sldMkLst>
          <pc:docMk/>
          <pc:sldMk cId="2469381502" sldId="998"/>
        </pc:sldMkLst>
      </pc:sldChg>
      <pc:sldChg chg="modSp">
        <pc:chgData name="Wittman, Barry" userId="bff186cd-6ce8-41ba-8e8c-e85cdef216de" providerId="ADAL" clId="{3A8482AF-5D0B-4FFC-B5B0-47299A4EEC59}" dt="2026-04-21T19:53:34.143" v="390" actId="113"/>
        <pc:sldMkLst>
          <pc:docMk/>
          <pc:sldMk cId="1359362350" sldId="999"/>
        </pc:sldMkLst>
        <pc:spChg chg="mod">
          <ac:chgData name="Wittman, Barry" userId="bff186cd-6ce8-41ba-8e8c-e85cdef216de" providerId="ADAL" clId="{3A8482AF-5D0B-4FFC-B5B0-47299A4EEC59}" dt="2026-04-21T19:53:34.143" v="390" actId="113"/>
          <ac:spMkLst>
            <pc:docMk/>
            <pc:sldMk cId="1359362350" sldId="999"/>
            <ac:spMk id="3" creationId="{D622E601-2AB7-4DF7-B9D4-8EEC532A3640}"/>
          </ac:spMkLst>
        </pc:spChg>
      </pc:sldChg>
      <pc:sldChg chg="add">
        <pc:chgData name="Wittman, Barry" userId="bff186cd-6ce8-41ba-8e8c-e85cdef216de" providerId="ADAL" clId="{3A8482AF-5D0B-4FFC-B5B0-47299A4EEC59}" dt="2026-04-21T19:52:50.821" v="383"/>
        <pc:sldMkLst>
          <pc:docMk/>
          <pc:sldMk cId="348923870" sldId="1000"/>
        </pc:sldMkLst>
      </pc:sldChg>
      <pc:sldChg chg="modSp add">
        <pc:chgData name="Wittman, Barry" userId="bff186cd-6ce8-41ba-8e8c-e85cdef216de" providerId="ADAL" clId="{3A8482AF-5D0B-4FFC-B5B0-47299A4EEC59}" dt="2026-04-21T19:53:19.937" v="387" actId="20577"/>
        <pc:sldMkLst>
          <pc:docMk/>
          <pc:sldMk cId="2315967511" sldId="1001"/>
        </pc:sldMkLst>
        <pc:spChg chg="mod">
          <ac:chgData name="Wittman, Barry" userId="bff186cd-6ce8-41ba-8e8c-e85cdef216de" providerId="ADAL" clId="{3A8482AF-5D0B-4FFC-B5B0-47299A4EEC59}" dt="2026-04-21T19:53:17.464" v="386" actId="6549"/>
          <ac:spMkLst>
            <pc:docMk/>
            <pc:sldMk cId="2315967511" sldId="1001"/>
            <ac:spMk id="2" creationId="{00000000-0000-0000-0000-000000000000}"/>
          </ac:spMkLst>
        </pc:spChg>
        <pc:spChg chg="mod">
          <ac:chgData name="Wittman, Barry" userId="bff186cd-6ce8-41ba-8e8c-e85cdef216de" providerId="ADAL" clId="{3A8482AF-5D0B-4FFC-B5B0-47299A4EEC59}" dt="2026-04-21T19:53:19.937" v="387" actId="20577"/>
          <ac:spMkLst>
            <pc:docMk/>
            <pc:sldMk cId="2315967511" sldId="100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4500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15 -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flow problem is to find the </a:t>
            </a:r>
            <a:r>
              <a:rPr lang="en-US" b="1" dirty="0"/>
              <a:t>maximum flow</a:t>
            </a:r>
          </a:p>
          <a:p>
            <a:r>
              <a:rPr lang="en-US" dirty="0"/>
              <a:t>A maximum flow is a flow such that the amount leaving s and the amount going into t is as large as possible</a:t>
            </a:r>
          </a:p>
          <a:p>
            <a:r>
              <a:rPr lang="en-US" dirty="0"/>
              <a:t>In other words:</a:t>
            </a:r>
          </a:p>
          <a:p>
            <a:pPr lvl="1"/>
            <a:r>
              <a:rPr lang="en-US" dirty="0"/>
              <a:t>The maximum amount of flow gets from </a:t>
            </a:r>
            <a:r>
              <a:rPr lang="en-US" b="1" i="1" dirty="0"/>
              <a:t>s</a:t>
            </a:r>
            <a:r>
              <a:rPr lang="en-US" dirty="0"/>
              <a:t> to </a:t>
            </a:r>
            <a:r>
              <a:rPr lang="en-US" b="1" i="1" dirty="0"/>
              <a:t>t</a:t>
            </a:r>
          </a:p>
          <a:p>
            <a:pPr lvl="1"/>
            <a:r>
              <a:rPr lang="en-US" dirty="0"/>
              <a:t>No edge has more flow than its capacity</a:t>
            </a:r>
          </a:p>
          <a:p>
            <a:pPr lvl="1"/>
            <a:r>
              <a:rPr lang="en-US" dirty="0"/>
              <a:t>The flow going into every node (except </a:t>
            </a:r>
            <a:r>
              <a:rPr lang="en-US" b="1" i="1" dirty="0"/>
              <a:t>s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) is equal to the flow going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</a:t>
            </a:r>
          </a:p>
        </p:txBody>
      </p:sp>
      <p:sp>
        <p:nvSpPr>
          <p:cNvPr id="4" name="Oval 3"/>
          <p:cNvSpPr/>
          <p:nvPr/>
        </p:nvSpPr>
        <p:spPr>
          <a:xfrm>
            <a:off x="2362200" y="3886200"/>
            <a:ext cx="5334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9372600" y="3886200"/>
            <a:ext cx="533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2057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2057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191000" y="38884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7391400" y="38884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5715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7391400" y="5715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f</a:t>
            </a:r>
          </a:p>
        </p:txBody>
      </p:sp>
      <p:cxnSp>
        <p:nvCxnSpPr>
          <p:cNvPr id="13" name="Straight Arrow Connector 12"/>
          <p:cNvCxnSpPr>
            <a:stCxn id="4" idx="6"/>
            <a:endCxn id="8" idx="2"/>
          </p:cNvCxnSpPr>
          <p:nvPr/>
        </p:nvCxnSpPr>
        <p:spPr>
          <a:xfrm>
            <a:off x="2895600" y="4152901"/>
            <a:ext cx="1295400" cy="227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7"/>
            <a:endCxn id="6" idx="3"/>
          </p:cNvCxnSpPr>
          <p:nvPr/>
        </p:nvCxnSpPr>
        <p:spPr>
          <a:xfrm flipV="1">
            <a:off x="2817485" y="2512685"/>
            <a:ext cx="14516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7" idx="2"/>
          </p:cNvCxnSpPr>
          <p:nvPr/>
        </p:nvCxnSpPr>
        <p:spPr>
          <a:xfrm>
            <a:off x="4724400" y="2324100"/>
            <a:ext cx="2667000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9" idx="1"/>
          </p:cNvCxnSpPr>
          <p:nvPr/>
        </p:nvCxnSpPr>
        <p:spPr>
          <a:xfrm>
            <a:off x="4646285" y="2512686"/>
            <a:ext cx="2823230" cy="145390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>
            <a:off x="4724400" y="4155175"/>
            <a:ext cx="2667000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5" idx="2"/>
          </p:cNvCxnSpPr>
          <p:nvPr/>
        </p:nvCxnSpPr>
        <p:spPr>
          <a:xfrm flipV="1">
            <a:off x="7924800" y="4152901"/>
            <a:ext cx="1447800" cy="227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5"/>
            <a:endCxn id="5" idx="1"/>
          </p:cNvCxnSpPr>
          <p:nvPr/>
        </p:nvCxnSpPr>
        <p:spPr>
          <a:xfrm>
            <a:off x="7846685" y="2512685"/>
            <a:ext cx="16040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  <a:endCxn id="11" idx="1"/>
          </p:cNvCxnSpPr>
          <p:nvPr/>
        </p:nvCxnSpPr>
        <p:spPr>
          <a:xfrm>
            <a:off x="4646285" y="4343761"/>
            <a:ext cx="2823230" cy="144935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1" idx="2"/>
          </p:cNvCxnSpPr>
          <p:nvPr/>
        </p:nvCxnSpPr>
        <p:spPr>
          <a:xfrm>
            <a:off x="4724400" y="5981700"/>
            <a:ext cx="2667000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5"/>
            <a:endCxn id="10" idx="1"/>
          </p:cNvCxnSpPr>
          <p:nvPr/>
        </p:nvCxnSpPr>
        <p:spPr>
          <a:xfrm>
            <a:off x="2817485" y="4341485"/>
            <a:ext cx="14516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0"/>
            <a:endCxn id="9" idx="4"/>
          </p:cNvCxnSpPr>
          <p:nvPr/>
        </p:nvCxnSpPr>
        <p:spPr>
          <a:xfrm flipV="1">
            <a:off x="7658100" y="4421876"/>
            <a:ext cx="0" cy="129312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7"/>
            <a:endCxn id="5" idx="3"/>
          </p:cNvCxnSpPr>
          <p:nvPr/>
        </p:nvCxnSpPr>
        <p:spPr>
          <a:xfrm flipV="1">
            <a:off x="7846685" y="4341485"/>
            <a:ext cx="16040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60685" y="164167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8000" y="25881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65485" y="25420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90883" y="35342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0685" y="35403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58200" y="259417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53400" y="35315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34400" y="5039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58945" y="4768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4000" y="4886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59867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9400" y="4886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96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Ford-Fulkerson is a family of algorithms for finding the maximum flow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Start with zero flow on all edges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Find an augmenting path (increasing flow on forward edges and decreasing flow on backwards edges)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If you can still find an augmenting path in the residual graph, go back to Step 2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8EA1-A7B8-4CC7-B864-74BAB746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C4A7-259C-4A12-AE78-1CA187912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9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bipartite graph is one whose nodes can be divided into two disjoint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edge has one end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the other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are no edges from a node inside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another node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are no edges from a node inside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another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Equivalently, a graph is bipartite if and only if it contains no odd cycles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Matching</a:t>
                </a:r>
                <a:r>
                  <a:rPr lang="en-US" dirty="0"/>
                  <a:t> means pairing up nodes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nodes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node can only be in one pair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perfect matching</a:t>
                </a:r>
                <a:r>
                  <a:rPr lang="en-US" dirty="0"/>
                  <a:t> is when every node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every node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matched</a:t>
                </a:r>
              </a:p>
              <a:p>
                <a:r>
                  <a:rPr lang="en-US" dirty="0"/>
                  <a:t>It is not always possible to have a perfect matching</a:t>
                </a:r>
              </a:p>
              <a:p>
                <a:r>
                  <a:rPr lang="en-US" dirty="0"/>
                  <a:t>We can still try to find a </a:t>
                </a:r>
                <a:r>
                  <a:rPr lang="en-US" b="1" dirty="0"/>
                  <a:t>maximum matching</a:t>
                </a:r>
                <a:r>
                  <a:rPr lang="en-US" dirty="0"/>
                  <a:t> in which as many nodes are matched up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9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4" idx="4"/>
            <a:endCxn id="10" idx="0"/>
          </p:cNvCxnSpPr>
          <p:nvPr/>
        </p:nvCxnSpPr>
        <p:spPr>
          <a:xfrm>
            <a:off x="3467100" y="3124200"/>
            <a:ext cx="0" cy="152400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  <a:endCxn id="11" idx="1"/>
          </p:cNvCxnSpPr>
          <p:nvPr/>
        </p:nvCxnSpPr>
        <p:spPr>
          <a:xfrm>
            <a:off x="3655685" y="3046085"/>
            <a:ext cx="8420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7"/>
            <a:endCxn id="5" idx="3"/>
          </p:cNvCxnSpPr>
          <p:nvPr/>
        </p:nvCxnSpPr>
        <p:spPr>
          <a:xfrm flipV="1">
            <a:off x="3655685" y="3046085"/>
            <a:ext cx="8420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12" idx="1"/>
          </p:cNvCxnSpPr>
          <p:nvPr/>
        </p:nvCxnSpPr>
        <p:spPr>
          <a:xfrm>
            <a:off x="4874885" y="3046085"/>
            <a:ext cx="7658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7"/>
            <a:endCxn id="7" idx="3"/>
          </p:cNvCxnSpPr>
          <p:nvPr/>
        </p:nvCxnSpPr>
        <p:spPr>
          <a:xfrm flipV="1">
            <a:off x="4874885" y="3046085"/>
            <a:ext cx="19088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6"/>
            <a:endCxn id="8" idx="3"/>
          </p:cNvCxnSpPr>
          <p:nvPr/>
        </p:nvCxnSpPr>
        <p:spPr>
          <a:xfrm flipV="1">
            <a:off x="3733800" y="3046085"/>
            <a:ext cx="4192915" cy="18688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3" idx="7"/>
          </p:cNvCxnSpPr>
          <p:nvPr/>
        </p:nvCxnSpPr>
        <p:spPr>
          <a:xfrm flipH="1">
            <a:off x="7160885" y="3124200"/>
            <a:ext cx="954415" cy="16021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13" idx="1"/>
          </p:cNvCxnSpPr>
          <p:nvPr/>
        </p:nvCxnSpPr>
        <p:spPr>
          <a:xfrm>
            <a:off x="5829300" y="3124200"/>
            <a:ext cx="954415" cy="16021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5"/>
            <a:endCxn id="14" idx="1"/>
          </p:cNvCxnSpPr>
          <p:nvPr/>
        </p:nvCxnSpPr>
        <p:spPr>
          <a:xfrm>
            <a:off x="6017885" y="3046085"/>
            <a:ext cx="19088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6"/>
            <a:endCxn id="15" idx="1"/>
          </p:cNvCxnSpPr>
          <p:nvPr/>
        </p:nvCxnSpPr>
        <p:spPr>
          <a:xfrm>
            <a:off x="6096000" y="2857500"/>
            <a:ext cx="2973715" cy="18688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  <a:endCxn id="9" idx="4"/>
          </p:cNvCxnSpPr>
          <p:nvPr/>
        </p:nvCxnSpPr>
        <p:spPr>
          <a:xfrm flipV="1">
            <a:off x="9258300" y="3124200"/>
            <a:ext cx="0" cy="152400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 problem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8991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4419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562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4" name="Oval 13"/>
          <p:cNvSpPr/>
          <p:nvPr/>
        </p:nvSpPr>
        <p:spPr>
          <a:xfrm>
            <a:off x="7848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8991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4294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419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4301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4" idx="4"/>
            <a:endCxn id="10" idx="0"/>
          </p:cNvCxnSpPr>
          <p:nvPr/>
        </p:nvCxnSpPr>
        <p:spPr>
          <a:xfrm>
            <a:off x="3467100" y="3124200"/>
            <a:ext cx="0" cy="152400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  <a:endCxn id="11" idx="1"/>
          </p:cNvCxnSpPr>
          <p:nvPr/>
        </p:nvCxnSpPr>
        <p:spPr>
          <a:xfrm>
            <a:off x="3655685" y="3046085"/>
            <a:ext cx="842030" cy="1680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7"/>
            <a:endCxn id="5" idx="3"/>
          </p:cNvCxnSpPr>
          <p:nvPr/>
        </p:nvCxnSpPr>
        <p:spPr>
          <a:xfrm flipV="1">
            <a:off x="3655685" y="3046085"/>
            <a:ext cx="842030" cy="1680230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12" idx="1"/>
          </p:cNvCxnSpPr>
          <p:nvPr/>
        </p:nvCxnSpPr>
        <p:spPr>
          <a:xfrm>
            <a:off x="4874885" y="3046085"/>
            <a:ext cx="765830" cy="1680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7"/>
            <a:endCxn id="7" idx="3"/>
          </p:cNvCxnSpPr>
          <p:nvPr/>
        </p:nvCxnSpPr>
        <p:spPr>
          <a:xfrm flipV="1">
            <a:off x="4874885" y="3046085"/>
            <a:ext cx="1908830" cy="1680230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6"/>
            <a:endCxn id="8" idx="3"/>
          </p:cNvCxnSpPr>
          <p:nvPr/>
        </p:nvCxnSpPr>
        <p:spPr>
          <a:xfrm flipV="1">
            <a:off x="3733800" y="3046085"/>
            <a:ext cx="4192915" cy="1868815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3" idx="7"/>
          </p:cNvCxnSpPr>
          <p:nvPr/>
        </p:nvCxnSpPr>
        <p:spPr>
          <a:xfrm flipH="1">
            <a:off x="7160885" y="3124200"/>
            <a:ext cx="954415" cy="16021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13" idx="1"/>
          </p:cNvCxnSpPr>
          <p:nvPr/>
        </p:nvCxnSpPr>
        <p:spPr>
          <a:xfrm>
            <a:off x="5829300" y="3124200"/>
            <a:ext cx="954415" cy="16021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5"/>
            <a:endCxn id="14" idx="1"/>
          </p:cNvCxnSpPr>
          <p:nvPr/>
        </p:nvCxnSpPr>
        <p:spPr>
          <a:xfrm>
            <a:off x="6017885" y="3046085"/>
            <a:ext cx="1908830" cy="1680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6"/>
            <a:endCxn id="15" idx="1"/>
          </p:cNvCxnSpPr>
          <p:nvPr/>
        </p:nvCxnSpPr>
        <p:spPr>
          <a:xfrm>
            <a:off x="6096000" y="2857500"/>
            <a:ext cx="2973715" cy="18688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  <a:endCxn id="9" idx="4"/>
          </p:cNvCxnSpPr>
          <p:nvPr/>
        </p:nvCxnSpPr>
        <p:spPr>
          <a:xfrm flipV="1">
            <a:off x="9258300" y="3124200"/>
            <a:ext cx="0" cy="1524000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4294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419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/>
                </a:solidFill>
              </a:rPr>
              <a:t>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495147-23F6-4E30-AE3D-C688CB58A6BE}"/>
              </a:ext>
            </a:extLst>
          </p:cNvPr>
          <p:cNvSpPr/>
          <p:nvPr/>
        </p:nvSpPr>
        <p:spPr>
          <a:xfrm>
            <a:off x="6172200" y="5908939"/>
            <a:ext cx="53340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A930A0-E872-4901-8BDC-8E55DA03C6A7}"/>
              </a:ext>
            </a:extLst>
          </p:cNvPr>
          <p:cNvCxnSpPr>
            <a:cxnSpLocks/>
            <a:stCxn id="10" idx="5"/>
            <a:endCxn id="28" idx="2"/>
          </p:cNvCxnSpPr>
          <p:nvPr/>
        </p:nvCxnSpPr>
        <p:spPr>
          <a:xfrm>
            <a:off x="3655685" y="5103485"/>
            <a:ext cx="2516515" cy="1072154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C0F0EF-EAD8-4FED-9389-A1872BA130E5}"/>
              </a:ext>
            </a:extLst>
          </p:cNvPr>
          <p:cNvCxnSpPr>
            <a:cxnSpLocks/>
            <a:stCxn id="11" idx="5"/>
            <a:endCxn id="28" idx="1"/>
          </p:cNvCxnSpPr>
          <p:nvPr/>
        </p:nvCxnSpPr>
        <p:spPr>
          <a:xfrm>
            <a:off x="4874885" y="5103485"/>
            <a:ext cx="1375430" cy="883569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FF250C-2298-47B8-9F28-C0599DCB68E4}"/>
              </a:ext>
            </a:extLst>
          </p:cNvPr>
          <p:cNvCxnSpPr>
            <a:cxnSpLocks/>
            <a:stCxn id="12" idx="5"/>
            <a:endCxn id="28" idx="0"/>
          </p:cNvCxnSpPr>
          <p:nvPr/>
        </p:nvCxnSpPr>
        <p:spPr>
          <a:xfrm>
            <a:off x="6017885" y="5103485"/>
            <a:ext cx="421015" cy="805454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D50B1C-2F7D-4E01-B11A-566C5A998EBD}"/>
              </a:ext>
            </a:extLst>
          </p:cNvPr>
          <p:cNvCxnSpPr>
            <a:cxnSpLocks/>
            <a:stCxn id="13" idx="4"/>
            <a:endCxn id="28" idx="0"/>
          </p:cNvCxnSpPr>
          <p:nvPr/>
        </p:nvCxnSpPr>
        <p:spPr>
          <a:xfrm flipH="1">
            <a:off x="6438900" y="5181600"/>
            <a:ext cx="533400" cy="727339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0CE390-6248-4F8C-BAE1-DBC4C534F373}"/>
              </a:ext>
            </a:extLst>
          </p:cNvPr>
          <p:cNvCxnSpPr>
            <a:cxnSpLocks/>
            <a:stCxn id="14" idx="3"/>
            <a:endCxn id="28" idx="7"/>
          </p:cNvCxnSpPr>
          <p:nvPr/>
        </p:nvCxnSpPr>
        <p:spPr>
          <a:xfrm flipH="1">
            <a:off x="6627485" y="5103485"/>
            <a:ext cx="1299230" cy="883569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A8C059-3055-48A5-B324-71042DB94CDA}"/>
              </a:ext>
            </a:extLst>
          </p:cNvPr>
          <p:cNvCxnSpPr>
            <a:cxnSpLocks/>
            <a:stCxn id="15" idx="3"/>
            <a:endCxn id="28" idx="6"/>
          </p:cNvCxnSpPr>
          <p:nvPr/>
        </p:nvCxnSpPr>
        <p:spPr>
          <a:xfrm flipH="1">
            <a:off x="6705600" y="5103485"/>
            <a:ext cx="2364115" cy="1072154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A7DE4B-FAE3-4C7C-9EEE-F96838E1BE41}"/>
              </a:ext>
            </a:extLst>
          </p:cNvPr>
          <p:cNvCxnSpPr>
            <a:cxnSpLocks/>
            <a:stCxn id="29" idx="2"/>
            <a:endCxn id="4" idx="7"/>
          </p:cNvCxnSpPr>
          <p:nvPr/>
        </p:nvCxnSpPr>
        <p:spPr>
          <a:xfrm flipH="1">
            <a:off x="3655685" y="1943100"/>
            <a:ext cx="2440315" cy="7258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4940B1D-AE7B-4BB9-A5A2-D198C59F365A}"/>
              </a:ext>
            </a:extLst>
          </p:cNvPr>
          <p:cNvCxnSpPr>
            <a:cxnSpLocks/>
            <a:stCxn id="29" idx="3"/>
            <a:endCxn id="5" idx="7"/>
          </p:cNvCxnSpPr>
          <p:nvPr/>
        </p:nvCxnSpPr>
        <p:spPr>
          <a:xfrm flipH="1">
            <a:off x="4874885" y="2131685"/>
            <a:ext cx="1299230" cy="537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65757F-226A-44C8-B898-8BFDAF7CCD02}"/>
              </a:ext>
            </a:extLst>
          </p:cNvPr>
          <p:cNvCxnSpPr>
            <a:cxnSpLocks/>
            <a:stCxn id="29" idx="4"/>
            <a:endCxn id="6" idx="0"/>
          </p:cNvCxnSpPr>
          <p:nvPr/>
        </p:nvCxnSpPr>
        <p:spPr>
          <a:xfrm flipH="1">
            <a:off x="5829300" y="2209800"/>
            <a:ext cx="533400" cy="38100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D24960-C60C-4564-9692-EEA6B8B3590B}"/>
              </a:ext>
            </a:extLst>
          </p:cNvPr>
          <p:cNvCxnSpPr>
            <a:cxnSpLocks/>
            <a:stCxn id="29" idx="4"/>
            <a:endCxn id="7" idx="1"/>
          </p:cNvCxnSpPr>
          <p:nvPr/>
        </p:nvCxnSpPr>
        <p:spPr>
          <a:xfrm>
            <a:off x="6362700" y="2209800"/>
            <a:ext cx="421015" cy="4591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633334-B81A-4B10-9F16-F79A9FE68AF2}"/>
              </a:ext>
            </a:extLst>
          </p:cNvPr>
          <p:cNvCxnSpPr>
            <a:cxnSpLocks/>
            <a:stCxn id="29" idx="5"/>
            <a:endCxn id="8" idx="1"/>
          </p:cNvCxnSpPr>
          <p:nvPr/>
        </p:nvCxnSpPr>
        <p:spPr>
          <a:xfrm>
            <a:off x="6551285" y="2131685"/>
            <a:ext cx="1375430" cy="537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A7C422-2AE2-48FA-AA06-C890B7B6789E}"/>
              </a:ext>
            </a:extLst>
          </p:cNvPr>
          <p:cNvCxnSpPr>
            <a:cxnSpLocks/>
            <a:stCxn id="29" idx="6"/>
            <a:endCxn id="9" idx="1"/>
          </p:cNvCxnSpPr>
          <p:nvPr/>
        </p:nvCxnSpPr>
        <p:spPr>
          <a:xfrm>
            <a:off x="6629400" y="1943100"/>
            <a:ext cx="2440315" cy="7258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004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8991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4419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562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4" name="Oval 13"/>
          <p:cNvSpPr/>
          <p:nvPr/>
        </p:nvSpPr>
        <p:spPr>
          <a:xfrm>
            <a:off x="7848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8991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39E8CA-1EB4-42DC-8E15-2C249DB01D7C}"/>
              </a:ext>
            </a:extLst>
          </p:cNvPr>
          <p:cNvSpPr/>
          <p:nvPr/>
        </p:nvSpPr>
        <p:spPr>
          <a:xfrm>
            <a:off x="6096000" y="1676400"/>
            <a:ext cx="53340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6554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3489-E8FC-42D6-9F23-BCB32B34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easy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CE9E9E-1D6A-480C-A0E1-D8C10ED557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Take a bipartite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turn it into a 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Create a source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sink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Connect directed edges from the source to all the nodes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Connect directed edges from all the nodes in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the sink</a:t>
                </a:r>
              </a:p>
              <a:p>
                <a:r>
                  <a:rPr lang="en-US" dirty="0"/>
                  <a:t>Change all the undirected edges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directed edges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Set the capacities of all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CE9E9E-1D6A-480C-A0E1-D8C10ED557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C9DA-8FCF-4D4B-AC3D-D0B559F9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AB9B8-8CB3-4932-BE51-AC3EDEC25B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run the Ford-Fulkerson algorithm to find the maximum flow on our new graph</a:t>
                </a:r>
              </a:p>
              <a:p>
                <a:r>
                  <a:rPr lang="en-US" dirty="0"/>
                  <a:t>Since all edges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have 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they will either have a flow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they have a flow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they are in the matching</a:t>
                </a:r>
              </a:p>
              <a:p>
                <a:r>
                  <a:rPr lang="en-US" dirty="0"/>
                  <a:t>If they have a flow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they aren't</a:t>
                </a:r>
              </a:p>
              <a:p>
                <a:r>
                  <a:rPr lang="en-US" dirty="0"/>
                  <a:t>The maximum flow value tells us how many nodes are matched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AB9B8-8CB3-4932-BE51-AC3EDEC25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4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Review of second third of course</a:t>
            </a:r>
          </a:p>
          <a:p>
            <a:pPr lvl="1"/>
            <a:r>
              <a:rPr lang="en-US" dirty="0"/>
              <a:t>Recurrence relations</a:t>
            </a:r>
          </a:p>
          <a:p>
            <a:pPr lvl="1"/>
            <a:r>
              <a:rPr lang="en-US" dirty="0"/>
              <a:t>Divide and conquer</a:t>
            </a:r>
          </a:p>
          <a:p>
            <a:pPr lvl="2"/>
            <a:r>
              <a:rPr lang="en-US" dirty="0"/>
              <a:t>Counting inversions</a:t>
            </a:r>
          </a:p>
          <a:p>
            <a:pPr lvl="2"/>
            <a:r>
              <a:rPr lang="en-US" dirty="0"/>
              <a:t>Closest pair of points</a:t>
            </a:r>
          </a:p>
          <a:p>
            <a:pPr lvl="2"/>
            <a:r>
              <a:rPr lang="en-US" dirty="0"/>
              <a:t>Integer multiplication</a:t>
            </a:r>
          </a:p>
          <a:p>
            <a:pPr lvl="1"/>
            <a:r>
              <a:rPr lang="en-US" dirty="0"/>
              <a:t>Master theorem</a:t>
            </a:r>
          </a:p>
          <a:p>
            <a:pPr lvl="1"/>
            <a:r>
              <a:rPr lang="en-US" dirty="0"/>
              <a:t>Dynamic programming</a:t>
            </a:r>
          </a:p>
          <a:p>
            <a:pPr lvl="2"/>
            <a:r>
              <a:rPr lang="en-US" dirty="0"/>
              <a:t>Weighted interval scheduling</a:t>
            </a:r>
          </a:p>
          <a:p>
            <a:pPr lvl="2"/>
            <a:r>
              <a:rPr lang="en-US" dirty="0"/>
              <a:t>Subset sum</a:t>
            </a:r>
          </a:p>
          <a:p>
            <a:pPr lvl="2"/>
            <a:r>
              <a:rPr lang="en-US" dirty="0"/>
              <a:t>Knapsack</a:t>
            </a:r>
          </a:p>
          <a:p>
            <a:pPr lvl="2"/>
            <a:r>
              <a:rPr lang="en-US" dirty="0"/>
              <a:t>Sequence alignment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E620-CABE-4720-B1CE-271F6344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C60C-2342-4F69-BAF2-8D014AE5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the algorithm go faster, we can start with a </a:t>
            </a:r>
            <a:r>
              <a:rPr lang="en-US" b="1" dirty="0"/>
              <a:t>maximal matching</a:t>
            </a:r>
          </a:p>
          <a:p>
            <a:r>
              <a:rPr lang="en-US" dirty="0"/>
              <a:t>A maximal matching is not necessarily maximum, but you can't add edges to it directly without removing other edges</a:t>
            </a:r>
          </a:p>
          <a:p>
            <a:r>
              <a:rPr lang="en-US" dirty="0"/>
              <a:t>In essence, arbitrarily match unmatched nodes until you can't anymore</a:t>
            </a:r>
          </a:p>
          <a:p>
            <a:r>
              <a:rPr lang="en-US" dirty="0"/>
              <a:t>Then start the process of looking for augmenting paths</a:t>
            </a:r>
          </a:p>
        </p:txBody>
      </p:sp>
    </p:spTree>
    <p:extLst>
      <p:ext uri="{BB962C8B-B14F-4D97-AF65-F5344CB8AC3E}">
        <p14:creationId xmlns:p14="http://schemas.microsoft.com/office/powerpoint/2010/main" val="17007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82930" indent="-514350">
                  <a:buFont typeface="+mj-lt"/>
                  <a:buAutoNum type="arabicPeriod"/>
                </a:pPr>
                <a:r>
                  <a:rPr lang="en-US" dirty="0"/>
                  <a:t>Come up with a legal, maximal matching</a:t>
                </a:r>
              </a:p>
              <a:p>
                <a:pPr marL="582930" indent="-514350">
                  <a:buFont typeface="+mj-lt"/>
                  <a:buAutoNum type="arabicPeriod"/>
                </a:pPr>
                <a:r>
                  <a:rPr lang="en-US" dirty="0"/>
                  <a:t>Take an </a:t>
                </a:r>
                <a:r>
                  <a:rPr lang="en-US" b="1" dirty="0"/>
                  <a:t>augmenting path</a:t>
                </a:r>
                <a:r>
                  <a:rPr lang="en-US" dirty="0"/>
                  <a:t> that starts at an unmatched node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ends at an unmatched node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582930" indent="-514350">
                  <a:buFont typeface="+mj-lt"/>
                  <a:buAutoNum type="arabicPeriod"/>
                </a:pPr>
                <a:r>
                  <a:rPr lang="en-US" dirty="0"/>
                  <a:t>If there is such a path, switch all the edges along the path from being in the matching to being out and vice versa</a:t>
                </a:r>
              </a:p>
              <a:p>
                <a:pPr marL="582930" indent="-514350">
                  <a:buFont typeface="+mj-lt"/>
                  <a:buAutoNum type="arabicPeriod"/>
                </a:pPr>
                <a:r>
                  <a:rPr lang="en-US" dirty="0"/>
                  <a:t>If there is another augmenting path, go back to Step 2</a:t>
                </a:r>
              </a:p>
              <a:p>
                <a:pPr marL="582930" indent="-514350">
                  <a:buFont typeface="+mj-lt"/>
                  <a:buAutoNum type="arabicPeriod"/>
                </a:pPr>
                <a:endParaRPr lang="en-US" dirty="0"/>
              </a:p>
              <a:p>
                <a:pPr marL="58293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59" r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can we compare the hardness of problems?</a:t>
                </a:r>
              </a:p>
              <a:p>
                <a:r>
                  <a:rPr lang="en-US" dirty="0"/>
                  <a:t>How are we able to say that NP-complete problems are all the same level of hardness?</a:t>
                </a:r>
              </a:p>
              <a:p>
                <a:r>
                  <a:rPr lang="en-US" dirty="0"/>
                  <a:t>We want a formal way to describe that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at least as hard as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The tool we use to argue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at least as hard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reduction</a:t>
                </a:r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8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imagine that we have a black box that can solve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instantly</a:t>
                </a:r>
              </a:p>
              <a:p>
                <a:r>
                  <a:rPr lang="en-US" dirty="0"/>
                  <a:t>Can any instance of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solved by doing polynomial work to format the input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into input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followed by a polynomial number of calls to the black box that solves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the answer is </a:t>
                </a:r>
                <a:r>
                  <a:rPr lang="en-US" b="1" dirty="0"/>
                  <a:t>yes</a:t>
                </a:r>
                <a:r>
                  <a:rPr lang="en-US" dirty="0"/>
                  <a:t>, we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polynomial-time reducible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other direction?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didn't really study logic in this class</a:t>
                </a:r>
              </a:p>
              <a:p>
                <a:r>
                  <a:rPr lang="en-US" dirty="0"/>
                  <a:t>If you have an implication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that is true, its </a:t>
                </a:r>
                <a:r>
                  <a:rPr lang="en-US" b="1" dirty="0"/>
                  <a:t>contrapositive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also true </a:t>
                </a:r>
              </a:p>
              <a:p>
                <a:r>
                  <a:rPr lang="en-US" dirty="0"/>
                  <a:t>Implication:</a:t>
                </a:r>
              </a:p>
              <a:p>
                <a:pPr lvl="1"/>
                <a:r>
                  <a:rPr lang="en-US" dirty="0"/>
                  <a:t>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be solved in polynomial time,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solved in polynomial time.</a:t>
                </a:r>
              </a:p>
              <a:p>
                <a:r>
                  <a:rPr lang="en-US" dirty="0"/>
                  <a:t>Contrapositive:</a:t>
                </a:r>
              </a:p>
              <a:p>
                <a:pPr lvl="1"/>
                <a:r>
                  <a:rPr lang="en-US" dirty="0"/>
                  <a:t>Suppose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cannot be solved in polynomial time,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cannot be solved in polynomial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278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dirty="0"/>
              <a:t>Independent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the independent set graph problem</a:t>
            </a:r>
          </a:p>
          <a:p>
            <a:r>
              <a:rPr lang="en-US" dirty="0"/>
              <a:t>Given an undirected graph, find the </a:t>
            </a:r>
            <a:r>
              <a:rPr lang="en-US"/>
              <a:t>largest collection </a:t>
            </a:r>
            <a:r>
              <a:rPr lang="en-US" dirty="0"/>
              <a:t>of nodes that are not connected to each other</a:t>
            </a:r>
          </a:p>
          <a:p>
            <a:r>
              <a:rPr lang="en-US" dirty="0"/>
              <a:t>Practical application:</a:t>
            </a:r>
          </a:p>
          <a:p>
            <a:pPr lvl="1"/>
            <a:r>
              <a:rPr lang="en-US" dirty="0"/>
              <a:t>Nodes represent friends of yours</a:t>
            </a:r>
          </a:p>
          <a:p>
            <a:pPr lvl="1"/>
            <a:r>
              <a:rPr lang="en-US" dirty="0"/>
              <a:t>An edge between those two nodes means they hate each other</a:t>
            </a:r>
          </a:p>
          <a:p>
            <a:pPr lvl="1"/>
            <a:r>
              <a:rPr lang="en-US" dirty="0"/>
              <a:t>What's the largest group of friends you could invite to a party if you don't want any to hate each other?</a:t>
            </a:r>
          </a:p>
        </p:txBody>
      </p:sp>
    </p:spTree>
    <p:extLst>
      <p:ext uri="{BB962C8B-B14F-4D97-AF65-F5344CB8AC3E}">
        <p14:creationId xmlns:p14="http://schemas.microsoft.com/office/powerpoint/2010/main" val="20119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1163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648200" y="343865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" name="Oval 7"/>
          <p:cNvSpPr/>
          <p:nvPr/>
        </p:nvSpPr>
        <p:spPr>
          <a:xfrm>
            <a:off x="5829300" y="21163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6667500" y="37165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2832100" y="381965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800600" y="563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7772400" y="49357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8153400" y="21925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5" name="Straight Connector 14"/>
          <p:cNvCxnSpPr>
            <a:stCxn id="4" idx="5"/>
            <a:endCxn id="7" idx="1"/>
          </p:cNvCxnSpPr>
          <p:nvPr/>
        </p:nvCxnSpPr>
        <p:spPr>
          <a:xfrm>
            <a:off x="3850808" y="2766736"/>
            <a:ext cx="908984" cy="783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6"/>
            <a:endCxn id="8" idx="2"/>
          </p:cNvCxnSpPr>
          <p:nvPr/>
        </p:nvCxnSpPr>
        <p:spPr>
          <a:xfrm>
            <a:off x="3962400" y="2497328"/>
            <a:ext cx="1866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4"/>
            <a:endCxn id="10" idx="0"/>
          </p:cNvCxnSpPr>
          <p:nvPr/>
        </p:nvCxnSpPr>
        <p:spPr>
          <a:xfrm flipH="1">
            <a:off x="3213100" y="2878328"/>
            <a:ext cx="368300" cy="941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1" idx="1"/>
          </p:cNvCxnSpPr>
          <p:nvPr/>
        </p:nvCxnSpPr>
        <p:spPr>
          <a:xfrm>
            <a:off x="3482508" y="4470060"/>
            <a:ext cx="1429684" cy="1280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9" idx="7"/>
          </p:cNvCxnSpPr>
          <p:nvPr/>
        </p:nvCxnSpPr>
        <p:spPr>
          <a:xfrm flipH="1">
            <a:off x="7317908" y="2842936"/>
            <a:ext cx="947084" cy="985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4"/>
            <a:endCxn id="11" idx="0"/>
          </p:cNvCxnSpPr>
          <p:nvPr/>
        </p:nvCxnSpPr>
        <p:spPr>
          <a:xfrm>
            <a:off x="5029200" y="4200652"/>
            <a:ext cx="152400" cy="1438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5"/>
            <a:endCxn id="12" idx="2"/>
          </p:cNvCxnSpPr>
          <p:nvPr/>
        </p:nvCxnSpPr>
        <p:spPr>
          <a:xfrm>
            <a:off x="5298608" y="4089060"/>
            <a:ext cx="2473792" cy="1227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6"/>
            <a:endCxn id="9" idx="2"/>
          </p:cNvCxnSpPr>
          <p:nvPr/>
        </p:nvCxnSpPr>
        <p:spPr>
          <a:xfrm>
            <a:off x="5410200" y="3819652"/>
            <a:ext cx="1257300" cy="277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6"/>
            <a:endCxn id="13" idx="2"/>
          </p:cNvCxnSpPr>
          <p:nvPr/>
        </p:nvCxnSpPr>
        <p:spPr>
          <a:xfrm>
            <a:off x="6591300" y="2497328"/>
            <a:ext cx="15621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7"/>
            <a:endCxn id="8" idx="3"/>
          </p:cNvCxnSpPr>
          <p:nvPr/>
        </p:nvCxnSpPr>
        <p:spPr>
          <a:xfrm flipV="1">
            <a:off x="5298608" y="2766736"/>
            <a:ext cx="642284" cy="783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08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of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Independent set is an NP-complete problem</a:t>
                </a:r>
              </a:p>
              <a:p>
                <a:r>
                  <a:rPr lang="en-US" dirty="0"/>
                  <a:t>We don't know a polynomial-time algorithm for it, but we don't know how to prove that there isn't one</a:t>
                </a:r>
              </a:p>
              <a:p>
                <a:r>
                  <a:rPr lang="en-US" dirty="0"/>
                  <a:t>We just stated the </a:t>
                </a:r>
                <a:r>
                  <a:rPr lang="en-US" b="1" dirty="0"/>
                  <a:t>optimization</a:t>
                </a:r>
                <a:r>
                  <a:rPr lang="en-US" dirty="0"/>
                  <a:t> version of independent set:</a:t>
                </a:r>
              </a:p>
              <a:p>
                <a:pPr lvl="1"/>
                <a:r>
                  <a:rPr lang="en-US" dirty="0"/>
                  <a:t>Find the largest independent set</a:t>
                </a:r>
              </a:p>
              <a:p>
                <a:r>
                  <a:rPr lang="en-US" dirty="0"/>
                  <a:t>But there is also a </a:t>
                </a:r>
                <a:r>
                  <a:rPr lang="en-US" b="1" dirty="0"/>
                  <a:t>decision</a:t>
                </a:r>
                <a:r>
                  <a:rPr lang="en-US" dirty="0"/>
                  <a:t> version: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 an independent set of size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vertex cover problem is another graph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say that a set of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vertex cover</a:t>
                </a:r>
                <a:r>
                  <a:rPr lang="en-US" dirty="0"/>
                  <a:t> if every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at least one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In other words, find a set of vertices such that all edges touch at least one</a:t>
                </a:r>
              </a:p>
              <a:p>
                <a:r>
                  <a:rPr lang="en-US" dirty="0"/>
                  <a:t>It's easy to find a big vertex cover: all vertices</a:t>
                </a:r>
              </a:p>
              <a:p>
                <a:r>
                  <a:rPr lang="en-US" dirty="0"/>
                  <a:t>It's hard to find a small one</a:t>
                </a:r>
              </a:p>
              <a:p>
                <a:r>
                  <a:rPr lang="en-US" dirty="0"/>
                  <a:t>Decision version: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contain a vertex cover at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1222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6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independent set and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graph.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if and only if its complement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cover.</a:t>
                </a:r>
              </a:p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set.  Consider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independent, it cannot be the case that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 Thus, one of them must be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 It must be the case that every edge has at least one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7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cover.  Consider any two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 If they were joined by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then neither end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would lie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contradicting the assumption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cover.  Thus, it must be the case that no two nodes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joined by an edge,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must be an independent set.</a:t>
                </a:r>
              </a:p>
              <a:p>
                <a:pPr marL="118872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527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1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Vertex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i="1" baseline="-25000" dirty="0"/>
                  <a:t> </a:t>
                </a:r>
                <a:r>
                  <a:rPr lang="en-US" dirty="0"/>
                  <a:t>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If we have a black box to solve independent set, we can decide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asking the black box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141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and 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Boolean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Each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term</a:t>
                </a:r>
                <a:r>
                  <a:rPr lang="en-US" dirty="0"/>
                  <a:t> is either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or its negation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clause</a:t>
                </a:r>
                <a:r>
                  <a:rPr lang="en-US" dirty="0"/>
                  <a:t> is a disjunction (set of logical ORs) of terms, like: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clause has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if it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terms</a:t>
                </a:r>
              </a:p>
              <a:p>
                <a:r>
                  <a:rPr lang="en-US" dirty="0"/>
                  <a:t>A truth assignment is an assignment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2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clause is </a:t>
                </a:r>
                <a:r>
                  <a:rPr lang="en-US" b="1" dirty="0"/>
                  <a:t>satisfied</a:t>
                </a:r>
                <a:r>
                  <a:rPr lang="en-US" dirty="0"/>
                  <a:t> if a truth assignment evaluates it to true</a:t>
                </a:r>
              </a:p>
              <a:p>
                <a:r>
                  <a:rPr lang="en-US" dirty="0"/>
                  <a:t>A collection of clauses is satisfied if a truth assignment satisfies each clause</a:t>
                </a:r>
              </a:p>
              <a:p>
                <a:r>
                  <a:rPr lang="en-US" dirty="0"/>
                  <a:t>Another way to view satisfiability is that, given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the following statement evaluates to true with some truth assignment: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2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satisfiability problem (SAT):</a:t>
                </a:r>
              </a:p>
              <a:p>
                <a:pPr lvl="1"/>
                <a:r>
                  <a:rPr lang="en-US" dirty="0"/>
                  <a:t>Given a set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over a set of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is there a satisfying truth assignment?</a:t>
                </a:r>
              </a:p>
              <a:p>
                <a:r>
                  <a:rPr lang="en-US" dirty="0"/>
                  <a:t>The 3-satisfiability problem (3-SAT) is a special case of SAT in which all clauses have exactly three terms:</a:t>
                </a:r>
              </a:p>
              <a:p>
                <a:pPr lvl="1"/>
                <a:r>
                  <a:rPr lang="en-US" dirty="0"/>
                  <a:t>Given a set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each of length 3, over a set of variables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is there a satisfying truth assignment?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problem 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that sets apart problems that are NP-complete from other problems that (probably) take exponential time?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It's easy to prove that you have an answer for one</a:t>
            </a:r>
          </a:p>
          <a:p>
            <a:r>
              <a:rPr lang="en-US" dirty="0"/>
              <a:t>In other words, they're easy to </a:t>
            </a:r>
            <a:r>
              <a:rPr lang="en-US" b="1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1006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to a problem will be encoded as a finite (binary)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The length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decision problem, an algorithm </a:t>
                </a:r>
                <a:r>
                  <a:rPr lang="en-US" i="1" dirty="0"/>
                  <a:t>A</a:t>
                </a:r>
                <a:r>
                  <a:rPr lang="en-US" dirty="0"/>
                  <a:t> receives an input string and returns "yes" or "no"</a:t>
                </a:r>
              </a:p>
              <a:p>
                <a:pPr lvl="1"/>
                <a:r>
                  <a:rPr lang="en-US" dirty="0"/>
                  <a:t>This output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decision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set of strings for which the answer is "yes"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solves</a:t>
                </a:r>
                <a:r>
                  <a:rPr lang="en-US" dirty="0"/>
                  <a:t> the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for all strings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"yes" 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77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class of problems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Formally, an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polynomial running time if</a:t>
                </a:r>
              </a:p>
              <a:p>
                <a:pPr lvl="1"/>
                <a:r>
                  <a:rPr lang="en-US" dirty="0"/>
                  <a:t>There  is a polynomial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Such that, for every input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terminates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|))</m:t>
                    </m:r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Thus, </a:t>
                </a:r>
                <a:r>
                  <a:rPr lang="en-US" b="1" dirty="0"/>
                  <a:t>P</a:t>
                </a:r>
                <a:r>
                  <a:rPr lang="en-US" dirty="0"/>
                  <a:t> is the set of all decision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for which there is an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polynomial running time that  solves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certification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efficient certifier</a:t>
                </a:r>
                <a:r>
                  <a:rPr lang="en-US" dirty="0"/>
                  <a:t> for a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 polynomial-time algorithm that takes two input arguments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There is a polynomial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that, for every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and only if there exists a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r>
                  <a:rPr lang="en-US" dirty="0"/>
                  <a:t>"yes"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can evaluate a "proof"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You could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part of a brute force approach, trying lots of strings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see if they work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7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4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 of problems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NP</a:t>
                </a:r>
                <a:r>
                  <a:rPr lang="en-US" dirty="0"/>
                  <a:t> is the set of all problems for which there  exists an efficient certifier</a:t>
                </a:r>
              </a:p>
              <a:p>
                <a:r>
                  <a:rPr lang="en-US" dirty="0"/>
                  <a:t>Note that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r>
                  <a:rPr lang="en-US" dirty="0"/>
                  <a:t>We can make an efficient certifier by simply using an efficient solver</a:t>
                </a:r>
              </a:p>
              <a:p>
                <a:pPr lvl="1"/>
                <a:r>
                  <a:rPr lang="en-US" dirty="0"/>
                  <a:t>Such a certifier could even ignore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check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on its own</a:t>
                </a:r>
              </a:p>
              <a:p>
                <a:r>
                  <a:rPr lang="en-US" b="1" dirty="0"/>
                  <a:t>NP</a:t>
                </a:r>
                <a:r>
                  <a:rPr lang="en-US" dirty="0"/>
                  <a:t> is an abbreviation for "nondeterministic polynomial" because, for a machine that can </a:t>
                </a:r>
                <a:r>
                  <a:rPr lang="en-US" dirty="0" err="1"/>
                  <a:t>nondeterministically</a:t>
                </a:r>
                <a:r>
                  <a:rPr lang="en-US" dirty="0"/>
                  <a:t> explore all paths at the same time, checking a solution and finding a solution take the same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8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0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While trying to figure out if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, computer scientists have considered the hardest problems in </a:t>
                </a:r>
                <a:r>
                  <a:rPr lang="en-US" b="1" dirty="0"/>
                  <a:t>NP</a:t>
                </a:r>
              </a:p>
              <a:p>
                <a:pPr lvl="1"/>
                <a:r>
                  <a:rPr lang="en-US" dirty="0"/>
                  <a:t>What are those?</a:t>
                </a:r>
              </a:p>
              <a:p>
                <a:r>
                  <a:rPr lang="en-US" dirty="0"/>
                  <a:t>A hardest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in </a:t>
                </a:r>
                <a:r>
                  <a:rPr lang="en-US" b="1" dirty="0"/>
                  <a:t>NP</a:t>
                </a:r>
                <a:r>
                  <a:rPr lang="en-US" dirty="0"/>
                  <a:t> has the following 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In other words, it’s a problem in </a:t>
                </a:r>
                <a:r>
                  <a:rPr lang="en-US" b="1" dirty="0"/>
                  <a:t>NP</a:t>
                </a:r>
                <a:r>
                  <a:rPr lang="en-US" dirty="0"/>
                  <a:t> that we can reduce all other problems in </a:t>
                </a:r>
                <a:r>
                  <a:rPr lang="en-US" b="1" dirty="0"/>
                  <a:t>NP</a:t>
                </a:r>
                <a:r>
                  <a:rPr lang="en-US" dirty="0"/>
                  <a:t> to</a:t>
                </a:r>
              </a:p>
              <a:p>
                <a:r>
                  <a:rPr lang="en-US" dirty="0"/>
                  <a:t>The hardest problems in any class are its "complete" problems</a:t>
                </a:r>
              </a:p>
              <a:p>
                <a:r>
                  <a:rPr lang="en-US" dirty="0"/>
                  <a:t>Thus, we call the hardest problems in </a:t>
                </a:r>
                <a:r>
                  <a:rPr lang="en-US" b="1" dirty="0"/>
                  <a:t>NP</a:t>
                </a:r>
                <a:r>
                  <a:rPr lang="en-US" dirty="0"/>
                  <a:t> the </a:t>
                </a:r>
                <a:r>
                  <a:rPr lang="en-US" b="1" dirty="0"/>
                  <a:t>NP-complete</a:t>
                </a:r>
                <a:r>
                  <a:rPr lang="en-US" dirty="0"/>
                  <a:t> problems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1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consequence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NP-complete</a:t>
                </a:r>
                <a:r>
                  <a:rPr lang="en-US" dirty="0"/>
                  <a:t> problem.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solvable in polynomial time if and only if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.</a:t>
                </a:r>
              </a:p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be solved in polynomial time,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Conversely, 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be solved in polynomial time.  For all other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 Thus, all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 be solved in polynomial time and </a:t>
                </a:r>
                <a:r>
                  <a:rPr lang="en-US" b="1" dirty="0"/>
                  <a:t>NP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.  Since we already know that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, it would be the case that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Circuit satisfiability</a:t>
            </a:r>
          </a:p>
          <a:p>
            <a:r>
              <a:rPr lang="en-US" dirty="0"/>
              <a:t>3-SAT</a:t>
            </a:r>
          </a:p>
          <a:p>
            <a:r>
              <a:rPr lang="en-US" dirty="0"/>
              <a:t>Independent set</a:t>
            </a:r>
          </a:p>
          <a:p>
            <a:r>
              <a:rPr lang="en-US" dirty="0"/>
              <a:t>Vertex cover</a:t>
            </a:r>
          </a:p>
          <a:p>
            <a:r>
              <a:rPr lang="en-US" dirty="0"/>
              <a:t>Set cover</a:t>
            </a:r>
          </a:p>
          <a:p>
            <a:r>
              <a:rPr lang="en-US" dirty="0"/>
              <a:t>Traveling salesman problem</a:t>
            </a:r>
          </a:p>
          <a:p>
            <a:r>
              <a:rPr lang="en-US" dirty="0"/>
              <a:t>Hamiltonian cycle</a:t>
            </a:r>
          </a:p>
          <a:p>
            <a:r>
              <a:rPr lang="en-US" dirty="0"/>
              <a:t>Hamiltonian path</a:t>
            </a:r>
          </a:p>
          <a:p>
            <a:r>
              <a:rPr lang="en-US" dirty="0"/>
              <a:t>Graph coloring</a:t>
            </a:r>
          </a:p>
          <a:p>
            <a:r>
              <a:rPr lang="en-US" dirty="0"/>
              <a:t>Subset sum</a:t>
            </a:r>
          </a:p>
          <a:p>
            <a:r>
              <a:rPr lang="en-US" dirty="0"/>
              <a:t>Knapsack</a:t>
            </a:r>
          </a:p>
        </p:txBody>
      </p:sp>
    </p:spTree>
    <p:extLst>
      <p:ext uri="{BB962C8B-B14F-4D97-AF65-F5344CB8AC3E}">
        <p14:creationId xmlns:p14="http://schemas.microsoft.com/office/powerpoint/2010/main" val="2983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8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jobs</a:t>
                </a:r>
              </a:p>
              <a:p>
                <a:r>
                  <a:rPr lang="en-US" dirty="0"/>
                  <a:t>Each job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a processing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We can assign jobs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The total time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needs to work is: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want to minimize the </a:t>
                </a:r>
                <a:r>
                  <a:rPr lang="en-US" dirty="0" err="1"/>
                  <a:t>makespan</a:t>
                </a:r>
                <a:r>
                  <a:rPr lang="en-US" dirty="0"/>
                  <a:t>, which is just the longest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In other words, we want the last machine running to stop running as early as possible</a:t>
                </a:r>
              </a:p>
              <a:p>
                <a:r>
                  <a:rPr lang="en-US" dirty="0"/>
                  <a:t>Unfortunately, doing so in </a:t>
                </a:r>
                <a:r>
                  <a:rPr lang="en-US" b="1" dirty="0"/>
                  <a:t>NP-hard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54" r="-1000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6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approximation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use a similar greedy algorithm</a:t>
                </a:r>
              </a:p>
              <a:p>
                <a:r>
                  <a:rPr lang="en-US" dirty="0"/>
                  <a:t>However, we first sort all the jobs in descending order</a:t>
                </a:r>
              </a:p>
              <a:p>
                <a:r>
                  <a:rPr lang="en-US" dirty="0"/>
                  <a:t>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≥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≥ … ≥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 or fewer, our algorithm will be optimal, since each machine will get at most one job</a:t>
                </a:r>
              </a:p>
              <a:p>
                <a:r>
                  <a:rPr lang="en-US" dirty="0"/>
                  <a:t>If there are more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 sorted jobs.</a:t>
                </a:r>
              </a:p>
              <a:p>
                <a:pPr lvl="1"/>
                <a:r>
                  <a:rPr lang="en-US" dirty="0"/>
                  <a:t>Each takes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time.  Since there are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 jobs and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machines, one machine will get at least two of these jobs.</a:t>
                </a:r>
              </a:p>
              <a:p>
                <a:pPr lvl="1"/>
                <a:r>
                  <a:rPr lang="en-US" dirty="0"/>
                  <a:t>That machine will have processing time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28600"/>
                <a:ext cx="10972800" cy="911352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Sorted greedy algorithm gets a </a:t>
                </a:r>
                <a:r>
                  <a:rPr lang="en-US" sz="3600" dirty="0" err="1"/>
                  <a:t>makespan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600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 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28600"/>
                <a:ext cx="10972800" cy="911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machine that get the maximum load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the greedy assignment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be the last job assigned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jobs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 assigned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it had the smallest load of any machine, namely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Thus, every machine had load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3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, since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 will be put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different machines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Since our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proof is done.</a:t>
                </a:r>
              </a:p>
              <a:p>
                <a:pPr marL="118872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/>
          </a:bodyPr>
          <a:lstStyle/>
          <a:p>
            <a:r>
              <a:rPr lang="en-US" dirty="0"/>
              <a:t>Each of the following equations is made of matches and written using Roman numerals</a:t>
            </a:r>
          </a:p>
          <a:p>
            <a:r>
              <a:rPr lang="en-US" dirty="0"/>
              <a:t>Unfortunately, each equation is wrong</a:t>
            </a:r>
          </a:p>
          <a:p>
            <a:r>
              <a:rPr lang="en-US" dirty="0"/>
              <a:t>Move a single match stick in each equation to correct the error</a:t>
            </a:r>
          </a:p>
          <a:p>
            <a:pPr lvl="1"/>
            <a:r>
              <a:rPr lang="en-US" dirty="0"/>
              <a:t>VI = IV – III	(12 matches)</a:t>
            </a:r>
          </a:p>
          <a:p>
            <a:pPr lvl="1"/>
            <a:r>
              <a:rPr lang="en-US" dirty="0"/>
              <a:t>XIV – V = XX	(14 matches)</a:t>
            </a:r>
          </a:p>
          <a:p>
            <a:pPr lvl="1"/>
            <a:r>
              <a:rPr lang="en-US" dirty="0"/>
              <a:t>X = VIII – II 	(12 matches)</a:t>
            </a:r>
          </a:p>
          <a:p>
            <a:pPr lvl="1"/>
            <a:r>
              <a:rPr lang="en-US" dirty="0"/>
              <a:t>VII = I		(7 matches but bizarre)</a:t>
            </a:r>
          </a:p>
        </p:txBody>
      </p:sp>
      <p:pic>
        <p:nvPicPr>
          <p:cNvPr id="4" name="Picture 2" descr="C:\Documents and Settings\wittmanb\Local Settings\Temporary Internet Files\Content.IE5\QUPIDRR0\MC900280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2340" y="4060004"/>
            <a:ext cx="3736064" cy="243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3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 (optimization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</a:p>
              <a:p>
                <a:pPr lvl="1"/>
                <a:r>
                  <a:rPr lang="en-US" dirty="0"/>
                  <a:t>Collection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of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Each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the subsets with smallest total weight whose union is equal to all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the most bang for our buck</a:t>
                </a:r>
              </a:p>
              <a:p>
                <a:r>
                  <a:rPr lang="en-US" dirty="0"/>
                  <a:t>We want small weight sets with a lot of elements</a:t>
                </a:r>
              </a:p>
              <a:p>
                <a:pPr lvl="1"/>
                <a:r>
                  <a:rPr lang="en-US" dirty="0"/>
                  <a:t>In other words, low cost per element</a:t>
                </a:r>
              </a:p>
              <a:p>
                <a:r>
                  <a:rPr lang="en-US" dirty="0"/>
                  <a:t>So, we look at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for each set, and pick the lowest such value set</a:t>
                </a:r>
              </a:p>
              <a:p>
                <a:r>
                  <a:rPr lang="en-US" dirty="0"/>
                  <a:t>We keep doing that, but we  only "count" the elements in each set that still aren't covered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7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set cover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no sets selected</a:t>
                </a:r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≠∅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minimum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Delete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Return the selected sets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5212704" y="270357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0504" y="270357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03373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51173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04928" y="47616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52728" y="47616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95597" y="57918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43397" y="57918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46173" y="2209800"/>
            <a:ext cx="1240193" cy="4495800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3774" y="3407804"/>
            <a:ext cx="2971799" cy="956792"/>
          </a:xfrm>
          <a:prstGeom prst="ellipse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3774" y="4499370"/>
            <a:ext cx="2971798" cy="1977631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2130" y="2453721"/>
                <a:ext cx="681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30" y="2453721"/>
                <a:ext cx="68113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6191639" y="2158485"/>
            <a:ext cx="1240193" cy="4495800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10518" y="2576817"/>
            <a:ext cx="802432" cy="562907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46781" y="2572387"/>
            <a:ext cx="802432" cy="562907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37050" y="3542228"/>
                <a:ext cx="681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50" y="3542228"/>
                <a:ext cx="68113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62401" y="5195797"/>
                <a:ext cx="681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5195797"/>
                <a:ext cx="68113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44141" y="2522051"/>
                <a:ext cx="681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1" y="2522051"/>
                <a:ext cx="6811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08804" y="1663275"/>
                <a:ext cx="1329809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 + </m:t>
                      </m:r>
                      <m:r>
                        <a:rPr lang="el-GR" sz="3200" i="1" dirty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804" y="1663275"/>
                <a:ext cx="1329809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86366" y="1680438"/>
                <a:ext cx="1625374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 + </m:t>
                      </m:r>
                      <m:r>
                        <a:rPr lang="el-GR" sz="3200" i="1" dirty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366" y="1680438"/>
                <a:ext cx="1625374" cy="5734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51143" y="2245283"/>
                <a:ext cx="2694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Algorithm finds a total weight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43" y="2245283"/>
                <a:ext cx="2694992" cy="1569660"/>
              </a:xfrm>
              <a:prstGeom prst="rect">
                <a:avLst/>
              </a:prstGeom>
              <a:blipFill>
                <a:blip r:embed="rId8"/>
                <a:stretch>
                  <a:fillRect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51143" y="4281630"/>
                <a:ext cx="2694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Optimal is a total weight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 + 2</m:t>
                    </m:r>
                    <m:r>
                      <a:rPr lang="el-GR" sz="32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43" y="4281630"/>
                <a:ext cx="2694992" cy="1569660"/>
              </a:xfrm>
              <a:prstGeom prst="rect">
                <a:avLst/>
              </a:prstGeom>
              <a:blipFill>
                <a:blip r:embed="rId9"/>
                <a:stretch>
                  <a:fillRect l="-4751" t="-5039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How good (or bad) is our set cover approximation in the worst case?</a:t>
                </a:r>
              </a:p>
              <a:p>
                <a:r>
                  <a:rPr lang="en-US" dirty="0"/>
                  <a:t>Let's think about the cost per item incurred by each set we add: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Imagine we assign that cost in the algorithm when we cover those elements</a:t>
                </a:r>
              </a:p>
              <a:p>
                <a:r>
                  <a:rPr lang="en-US" dirty="0"/>
                  <a:t>Clearly,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values end up being the total weight of our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4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Unfortunately: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bound our analysis, we will use the idea  of the harmonic function: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function grows…slowly but infinitely</a:t>
                </a:r>
              </a:p>
              <a:p>
                <a:r>
                  <a:rPr lang="en-US" dirty="0"/>
                  <a:t>You might 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approximation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size of the largest set</a:t>
                </a:r>
              </a:p>
              <a:p>
                <a:r>
                  <a:rPr lang="en-US" b="1" dirty="0"/>
                  <a:t>Claim:</a:t>
                </a:r>
              </a:p>
              <a:p>
                <a:pPr lvl="1"/>
                <a:r>
                  <a:rPr lang="en-US" dirty="0"/>
                  <a:t>Set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found by our greedy algorithm has weight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the optimal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The optimal set cover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has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our previous proof: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Approximation bound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set cover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Putting it all, insanely,  together: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3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All of that madness means that our approximation algorithm to set cover might return a set cover costing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the true optimal</a:t>
                </a:r>
              </a:p>
              <a:p>
                <a:r>
                  <a:rPr lang="en-US" dirty="0"/>
                  <a:t>Worse,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could be some constant fraction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making the approximation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worse than optimal</a:t>
                </a:r>
              </a:p>
              <a:p>
                <a:r>
                  <a:rPr lang="en-US" dirty="0"/>
                  <a:t>This approximation is worse than any constant approximation, since our approximation actually will degrade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larger</a:t>
                </a:r>
              </a:p>
              <a:p>
                <a:r>
                  <a:rPr lang="en-US" dirty="0"/>
                  <a:t>To top it off, there's even a proof that this is the best you can approximate set cover, unless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500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We've seen knapsack in dynamic programming (but with a pseudo-polynomial running time)</a:t>
                </a:r>
              </a:p>
              <a:p>
                <a:r>
                  <a:rPr lang="en-US" dirty="0"/>
                  <a:t>We've seen knapsack as an NP-complete problem</a:t>
                </a:r>
              </a:p>
              <a:p>
                <a:r>
                  <a:rPr lang="en-US" dirty="0"/>
                  <a:t>Now, can we approximate it in fully polynomial time?</a:t>
                </a:r>
              </a:p>
              <a:p>
                <a:r>
                  <a:rPr lang="en-US" dirty="0"/>
                  <a:t>Recall:</a:t>
                </a:r>
              </a:p>
              <a:p>
                <a:pPr lvl="1"/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</a:t>
                </a:r>
              </a:p>
              <a:p>
                <a:pPr lvl="1"/>
                <a:r>
                  <a:rPr lang="en-US" dirty="0"/>
                  <a:t>Each item 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We want to maximize total value without going over our weight 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3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8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approximation yet!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Our algorithm will take those items and the 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as well as a parameter </a:t>
                </a:r>
                <a:r>
                  <a:rPr lang="el-GR" dirty="0"/>
                  <a:t>ε</a:t>
                </a:r>
                <a:endParaRPr lang="en-US" dirty="0"/>
              </a:p>
              <a:p>
                <a:r>
                  <a:rPr lang="en-US" dirty="0"/>
                  <a:t>We will find a set of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within the weight capacity whose value is at worst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 of the optimal!</a:t>
                </a:r>
              </a:p>
              <a:p>
                <a:r>
                  <a:rPr lang="en-US" dirty="0"/>
                  <a:t>And the algorithm will be polynomial for any </a:t>
                </a:r>
                <a:r>
                  <a:rPr lang="en-US" b="1" dirty="0"/>
                  <a:t>particular</a:t>
                </a:r>
                <a:r>
                  <a:rPr lang="en-US" dirty="0"/>
                  <a:t> choice of </a:t>
                </a:r>
                <a:r>
                  <a:rPr lang="el-GR" dirty="0"/>
                  <a:t>ε</a:t>
                </a:r>
                <a:endParaRPr lang="en-US" dirty="0"/>
              </a:p>
              <a:p>
                <a:pPr lvl="1"/>
                <a:r>
                  <a:rPr lang="en-US" dirty="0"/>
                  <a:t>But it will not be polynomial in </a:t>
                </a:r>
                <a:r>
                  <a:rPr lang="el-GR" dirty="0"/>
                  <a:t>ε</a:t>
                </a:r>
                <a:r>
                  <a:rPr lang="en-US" dirty="0"/>
                  <a:t>, if that makes sense</a:t>
                </a:r>
              </a:p>
              <a:p>
                <a:r>
                  <a:rPr lang="en-US" dirty="0"/>
                  <a:t>This kind of algorithm is called a </a:t>
                </a:r>
                <a:r>
                  <a:rPr lang="en-US" b="1" dirty="0"/>
                  <a:t>polynomial-time approximation scheme</a:t>
                </a:r>
                <a:r>
                  <a:rPr lang="en-US" dirty="0"/>
                  <a:t> (PTAS)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6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a pseudo-polynomial algorithm for knapsack that ran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book gives details on how we can flip around weights and values to get a dynamic programming knapsack algorithm that 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largest value of any item (if values are integers)</a:t>
                </a:r>
              </a:p>
              <a:p>
                <a:r>
                  <a:rPr lang="en-US" dirty="0"/>
                  <a:t>Let's assume that algorithm is correct and build our approximation algorithm out of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use a rounding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Each rounded value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get small values, we can scale the rounded values down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Note that the knapsack problem with values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same optimum solution as the problem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if you scale the answers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/>
              </a:p>
              <a:p>
                <a:pPr marL="11887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611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9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knapsack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Knapsack-</a:t>
                </a:r>
                <a:r>
                  <a:rPr lang="en-US" dirty="0" err="1"/>
                  <a:t>Approx</a:t>
                </a:r>
                <a:r>
                  <a:rPr lang="en-US" dirty="0"/>
                  <a:t>(</a:t>
                </a:r>
                <a:r>
                  <a:rPr lang="el-GR" dirty="0"/>
                  <a:t>ε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Solve the Knapsack problem with values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items found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9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only rounded the values, not the weights, so the answer we get is legal</a:t>
                </a:r>
              </a:p>
              <a:p>
                <a:r>
                  <a:rPr lang="en-US" dirty="0"/>
                  <a:t>The algorithm we use as a subroutine 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biggest value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,</a:t>
                </a:r>
                <a:r>
                  <a:rPr lang="en-US" b="1" i="1" baseline="-25000" dirty="0"/>
                  <a:t> </a:t>
                </a:r>
                <a:r>
                  <a:rPr lang="en-US" dirty="0"/>
                  <a:t>the biggest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will also have the biggest rounded value: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/(2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our algorithm on rounded values runs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93040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established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𝑛𝑏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𝑛𝑏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l-GR" dirty="0"/>
                  <a:t>ε</a:t>
                </a:r>
                <a:r>
                  <a:rPr lang="en-US" dirty="0"/>
                  <a:t> ≤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thus,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Leading finally to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930409"/>
              </a:xfrm>
              <a:blipFill>
                <a:blip r:embed="rId2"/>
                <a:stretch>
                  <a:fillRect l="-333" t="-1607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9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44F9-0C7B-4B93-A966-D52B0816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2E601-2AB7-4DF7-B9D4-8EEC532A3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NP-hard problems can be approximated within a constant factor</a:t>
                </a:r>
              </a:p>
              <a:p>
                <a:r>
                  <a:rPr lang="en-US" dirty="0"/>
                  <a:t>Some (like knapsack) can be approximated even better</a:t>
                </a:r>
              </a:p>
              <a:p>
                <a:pPr lvl="1"/>
                <a:r>
                  <a:rPr lang="en-US" dirty="0"/>
                  <a:t>Within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where we can pick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can't be approximated within even a constant factor</a:t>
                </a:r>
              </a:p>
              <a:p>
                <a:pPr lvl="1"/>
                <a:r>
                  <a:rPr lang="en-US" dirty="0"/>
                  <a:t>Unless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2E601-2AB7-4DF7-B9D4-8EEC532A3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3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next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Assignment 7</a:t>
            </a:r>
          </a:p>
          <a:p>
            <a:pPr lvl="1"/>
            <a:r>
              <a:rPr lang="en-US" b="1" dirty="0"/>
              <a:t>Due tonight by midnight!</a:t>
            </a:r>
          </a:p>
          <a:p>
            <a:r>
              <a:rPr lang="en-US" dirty="0"/>
              <a:t>Review chapters 1 – 8 and 11</a:t>
            </a:r>
          </a:p>
          <a:p>
            <a:r>
              <a:rPr lang="en-US" b="1" dirty="0"/>
              <a:t>Final exam:</a:t>
            </a:r>
          </a:p>
          <a:p>
            <a:pPr lvl="1"/>
            <a:r>
              <a:rPr lang="en-US" b="1" dirty="0"/>
              <a:t>Friday, April 24, 2026</a:t>
            </a:r>
          </a:p>
          <a:p>
            <a:pPr lvl="1"/>
            <a:r>
              <a:rPr lang="en-US" b="1" dirty="0"/>
              <a:t>10:15 a.m. – 12:15 p.m.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6C1C-CE18-41A6-A7EA-62B243F6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EB69-5C2B-4D78-BC86-3553FEDCE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exam:</a:t>
            </a:r>
          </a:p>
          <a:p>
            <a:pPr lvl="1"/>
            <a:r>
              <a:rPr lang="en-US" dirty="0"/>
              <a:t>Friday, April 24, 2026</a:t>
            </a:r>
          </a:p>
          <a:p>
            <a:pPr lvl="1"/>
            <a:r>
              <a:rPr lang="en-US" dirty="0"/>
              <a:t>10:15 a.m. – 12:15 p.m.</a:t>
            </a:r>
          </a:p>
          <a:p>
            <a:r>
              <a:rPr lang="en-US" dirty="0"/>
              <a:t>It will mostly be short answer</a:t>
            </a:r>
          </a:p>
          <a:p>
            <a:r>
              <a:rPr lang="en-US" dirty="0"/>
              <a:t>There will be diagrams</a:t>
            </a:r>
          </a:p>
          <a:p>
            <a:r>
              <a:rPr lang="en-US" dirty="0"/>
              <a:t>There might be a matching problem</a:t>
            </a:r>
          </a:p>
          <a:p>
            <a:r>
              <a:rPr lang="en-US" dirty="0"/>
              <a:t>There will likely be a (simple) proof</a:t>
            </a:r>
          </a:p>
          <a:p>
            <a:r>
              <a:rPr lang="en-US" dirty="0"/>
              <a:t>It will be 50% longer than previous exams, but you will have 100% more time</a:t>
            </a:r>
          </a:p>
        </p:txBody>
      </p:sp>
    </p:spTree>
    <p:extLst>
      <p:ext uri="{BB962C8B-B14F-4D97-AF65-F5344CB8AC3E}">
        <p14:creationId xmlns:p14="http://schemas.microsoft.com/office/powerpoint/2010/main" val="35640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04D29-F3D1-4B64-9965-691C0DAC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D795E-3E9F-4D99-9E94-B058746A1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network</a:t>
                </a:r>
                <a:r>
                  <a:rPr lang="en-US" dirty="0"/>
                  <a:t> is a weighted, directed graph with positive edge weights</a:t>
                </a:r>
              </a:p>
              <a:p>
                <a:pPr lvl="1"/>
                <a:r>
                  <a:rPr lang="en-US" dirty="0"/>
                  <a:t>Think of the weights as </a:t>
                </a:r>
                <a:r>
                  <a:rPr lang="en-US" b="1" dirty="0"/>
                  <a:t>capacities</a:t>
                </a:r>
                <a:r>
                  <a:rPr lang="en-US" dirty="0"/>
                  <a:t>, representing the maximum units that can flow across an edge</a:t>
                </a:r>
              </a:p>
              <a:p>
                <a:pPr lvl="1"/>
                <a:r>
                  <a:rPr lang="en-US" dirty="0"/>
                  <a:t>It has a </a:t>
                </a:r>
                <a:r>
                  <a:rPr lang="en-US" b="1" dirty="0"/>
                  <a:t>source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(where everything comes from) </a:t>
                </a:r>
              </a:p>
              <a:p>
                <a:pPr lvl="1"/>
                <a:r>
                  <a:rPr lang="en-US" dirty="0"/>
                  <a:t>And a </a:t>
                </a:r>
                <a:r>
                  <a:rPr lang="en-US" b="1" dirty="0"/>
                  <a:t>sink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(where everything goes to)</a:t>
                </a:r>
              </a:p>
              <a:p>
                <a:r>
                  <a:rPr lang="en-US" dirty="0"/>
                  <a:t>Some books refer to this kind of flow network specifically 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-flow network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5749</TotalTime>
  <Words>3901</Words>
  <Application>Microsoft Office PowerPoint</Application>
  <PresentationFormat>Widescreen</PresentationFormat>
  <Paragraphs>435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Cambria Math</vt:lpstr>
      <vt:lpstr>Corbel</vt:lpstr>
      <vt:lpstr>Wingdings</vt:lpstr>
      <vt:lpstr>Wingdings 2</vt:lpstr>
      <vt:lpstr>Wingdings 3</vt:lpstr>
      <vt:lpstr>Module</vt:lpstr>
      <vt:lpstr>COMP 4500</vt:lpstr>
      <vt:lpstr>Last time</vt:lpstr>
      <vt:lpstr>Questions?</vt:lpstr>
      <vt:lpstr>Assignment 7</vt:lpstr>
      <vt:lpstr>Logical warmup</vt:lpstr>
      <vt:lpstr>Review</vt:lpstr>
      <vt:lpstr>Final exam</vt:lpstr>
      <vt:lpstr>Maximum Flow</vt:lpstr>
      <vt:lpstr>Flow networks</vt:lpstr>
      <vt:lpstr>Maximum flow</vt:lpstr>
      <vt:lpstr>Flow network</vt:lpstr>
      <vt:lpstr>Ford-Fulkerson algorithm</vt:lpstr>
      <vt:lpstr>Bipartite Matching</vt:lpstr>
      <vt:lpstr>Bipartite graphs</vt:lpstr>
      <vt:lpstr>Maximum matching</vt:lpstr>
      <vt:lpstr>Bipartite matching problem</vt:lpstr>
      <vt:lpstr>Maximum flow problem</vt:lpstr>
      <vt:lpstr>An easy change</vt:lpstr>
      <vt:lpstr>Algorithmic changes</vt:lpstr>
      <vt:lpstr>Maximal matching</vt:lpstr>
      <vt:lpstr>Matching algorithm</vt:lpstr>
      <vt:lpstr>NP-Completeness</vt:lpstr>
      <vt:lpstr>Characterizing hardness</vt:lpstr>
      <vt:lpstr>Reductions</vt:lpstr>
      <vt:lpstr>What about the other direction?</vt:lpstr>
      <vt:lpstr>Independent set</vt:lpstr>
      <vt:lpstr>Independent set example</vt:lpstr>
      <vt:lpstr>Hardness of independent set</vt:lpstr>
      <vt:lpstr>Vertex cover</vt:lpstr>
      <vt:lpstr>Relationship between independent set and vertex cover</vt:lpstr>
      <vt:lpstr>Proof continued</vt:lpstr>
      <vt:lpstr>Vertex cover ≤_P independent set</vt:lpstr>
      <vt:lpstr>SAT and 3-SAT</vt:lpstr>
      <vt:lpstr>Satisfiability</vt:lpstr>
      <vt:lpstr>Satisfiability</vt:lpstr>
      <vt:lpstr>What makes a problem NP?</vt:lpstr>
      <vt:lpstr>Problems and algorithms</vt:lpstr>
      <vt:lpstr>The class of problems P</vt:lpstr>
      <vt:lpstr>Efficient certification</vt:lpstr>
      <vt:lpstr>The class of problems NP</vt:lpstr>
      <vt:lpstr>NP-Complete Problems</vt:lpstr>
      <vt:lpstr>NP-complete problems</vt:lpstr>
      <vt:lpstr>An important consequence</vt:lpstr>
      <vt:lpstr>NP-complete problems</vt:lpstr>
      <vt:lpstr>Approximation Algorithms</vt:lpstr>
      <vt:lpstr>Load balancing</vt:lpstr>
      <vt:lpstr>Improved approximation algorithm</vt:lpstr>
      <vt:lpstr>Sorted greedy algorithm gets a makespan T≤3/2 T^∗  </vt:lpstr>
      <vt:lpstr>Proof continued</vt:lpstr>
      <vt:lpstr>Set cover (optimization version)</vt:lpstr>
      <vt:lpstr>Algorithm design</vt:lpstr>
      <vt:lpstr>Greedy set cover algorithm</vt:lpstr>
      <vt:lpstr>Set cover example</vt:lpstr>
      <vt:lpstr>Analysis</vt:lpstr>
      <vt:lpstr>Unfortunately: math</vt:lpstr>
      <vt:lpstr>Final approximation bound</vt:lpstr>
      <vt:lpstr>Approximation bound continued</vt:lpstr>
      <vt:lpstr>Log approximation</vt:lpstr>
      <vt:lpstr>Knapsack</vt:lpstr>
      <vt:lpstr>The best approximation yet!</vt:lpstr>
      <vt:lpstr>Algorithm design</vt:lpstr>
      <vt:lpstr>Rounding notation</vt:lpstr>
      <vt:lpstr>Approximate knapsack algorithm</vt:lpstr>
      <vt:lpstr>Approximation running time</vt:lpstr>
      <vt:lpstr>Approximation bound</vt:lpstr>
      <vt:lpstr>Approximation algorithms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714</cp:revision>
  <dcterms:created xsi:type="dcterms:W3CDTF">2009-08-24T20:26:10Z</dcterms:created>
  <dcterms:modified xsi:type="dcterms:W3CDTF">2026-04-22T15:14:01Z</dcterms:modified>
</cp:coreProperties>
</file>